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5143500" cx="9144000"/>
  <p:notesSz cx="6858000" cy="9144000"/>
  <p:embeddedFontLst>
    <p:embeddedFont>
      <p:font typeface="Roboto"/>
      <p:regular r:id="rId45"/>
      <p:bold r:id="rId46"/>
      <p:italic r:id="rId47"/>
      <p:boldItalic r:id="rId48"/>
    </p:embeddedFont>
    <p:embeddedFont>
      <p:font typeface="Roboto Mono Light"/>
      <p:regular r:id="rId49"/>
      <p:bold r:id="rId50"/>
      <p:italic r:id="rId51"/>
      <p:boldItalic r:id="rId52"/>
    </p:embeddedFont>
    <p:embeddedFont>
      <p:font typeface="Google Sans"/>
      <p:regular r:id="rId53"/>
      <p:bold r:id="rId54"/>
      <p:italic r:id="rId55"/>
      <p:boldItalic r:id="rId56"/>
    </p:embeddedFont>
    <p:embeddedFont>
      <p:font typeface="Google Sans Medium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Roboto-bold.fntdata"/><Relationship Id="rId45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-boldItalic.fntdata"/><Relationship Id="rId47" Type="http://schemas.openxmlformats.org/officeDocument/2006/relationships/font" Target="fonts/Roboto-italic.fntdata"/><Relationship Id="rId49" Type="http://schemas.openxmlformats.org/officeDocument/2006/relationships/font" Target="fonts/RobotoMono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GoogleSansMedium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MonoLight-italic.fntdata"/><Relationship Id="rId50" Type="http://schemas.openxmlformats.org/officeDocument/2006/relationships/font" Target="fonts/RobotoMonoLight-bold.fntdata"/><Relationship Id="rId53" Type="http://schemas.openxmlformats.org/officeDocument/2006/relationships/font" Target="fonts/GoogleSans-regular.fntdata"/><Relationship Id="rId52" Type="http://schemas.openxmlformats.org/officeDocument/2006/relationships/font" Target="fonts/RobotoMonoLight-boldItalic.fntdata"/><Relationship Id="rId11" Type="http://schemas.openxmlformats.org/officeDocument/2006/relationships/slide" Target="slides/slide6.xml"/><Relationship Id="rId55" Type="http://schemas.openxmlformats.org/officeDocument/2006/relationships/font" Target="fonts/GoogleSans-italic.fntdata"/><Relationship Id="rId10" Type="http://schemas.openxmlformats.org/officeDocument/2006/relationships/slide" Target="slides/slide5.xml"/><Relationship Id="rId54" Type="http://schemas.openxmlformats.org/officeDocument/2006/relationships/font" Target="fonts/GoogleSans-bold.fntdata"/><Relationship Id="rId13" Type="http://schemas.openxmlformats.org/officeDocument/2006/relationships/slide" Target="slides/slide8.xml"/><Relationship Id="rId57" Type="http://schemas.openxmlformats.org/officeDocument/2006/relationships/font" Target="fonts/GoogleSansMedium-regular.fntdata"/><Relationship Id="rId12" Type="http://schemas.openxmlformats.org/officeDocument/2006/relationships/slide" Target="slides/slide7.xml"/><Relationship Id="rId56" Type="http://schemas.openxmlformats.org/officeDocument/2006/relationships/font" Target="fonts/GoogleSans-boldItalic.fntdata"/><Relationship Id="rId15" Type="http://schemas.openxmlformats.org/officeDocument/2006/relationships/slide" Target="slides/slide10.xml"/><Relationship Id="rId59" Type="http://schemas.openxmlformats.org/officeDocument/2006/relationships/font" Target="fonts/GoogleSansMedium-italic.fntdata"/><Relationship Id="rId14" Type="http://schemas.openxmlformats.org/officeDocument/2006/relationships/slide" Target="slides/slide9.xml"/><Relationship Id="rId58" Type="http://schemas.openxmlformats.org/officeDocument/2006/relationships/font" Target="fonts/GoogleSansMedium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f4fd932c32_0_9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f4fd932c32_0_9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58d0be228_2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f58d0be228_2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f58d0be228_2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f58d0be228_2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58d0be228_2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58d0be228_2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f4f7326c7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f4f7326c7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4fd932c32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f4fd932c32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f4fd932c32_0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f4fd932c32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f4fd932c32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f4fd932c32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4fd932c32_0_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f4fd932c32_0_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4fd932c32_0_8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f4fd932c32_0_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f4f7326c7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f4f7326c7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66c2ea51d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e66c2ea51d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4fd932c32_0_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4fd932c32_0_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f4fd932c32_0_8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f4fd932c32_0_8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4f1667c3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4f1667c3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f4f7326c7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f4f7326c7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f4fd932c32_0_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f4fd932c32_0_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f4fd932c32_0_9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f4fd932c32_0_9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f4fd932c32_0_9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f4fd932c32_0_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f4fd932c32_0_9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f4fd932c32_0_9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f4fd932c32_0_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f4fd932c32_0_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f4fd932c32_0_9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f4fd932c32_0_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4f7326c7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4f7326c7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f4fd932c32_0_9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f4fd932c32_0_9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f4f7326c7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f4f7326c7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f4fd932c32_0_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f4fd932c32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f4fd932c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f4fd932c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f4fd932c32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f4fd932c32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f4fd932c3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f4fd932c3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f4fd932c32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f4fd932c32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f4fd932c32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f4fd932c32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f4fd932c32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f4fd932c32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e780008929_0_1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e780008929_0_1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4f7326c7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4f7326c7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4fd932c3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f4fd932c3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4fd932c32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f4fd932c3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66c2ea51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66c2ea51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4f1667c3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f4f1667c3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58d0be228_2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f58d0be228_2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lk 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918950" y="1270625"/>
            <a:ext cx="4118100" cy="156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Roboto Mono Light"/>
              <a:buNone/>
              <a:defRPr sz="24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918950" y="3502375"/>
            <a:ext cx="4118100" cy="5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None/>
              <a:defRPr sz="1400">
                <a:solidFill>
                  <a:srgbClr val="5F6368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Number">
  <p:cSld name="SECTION_TITLE_AND_DESCRIPTION_1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5437675" y="-125"/>
            <a:ext cx="3706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Font typeface="Roboto Mono Light"/>
              <a:buNone/>
              <a:defRPr sz="90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2" type="title"/>
          </p:nvPr>
        </p:nvSpPr>
        <p:spPr>
          <a:xfrm>
            <a:off x="311700" y="1257225"/>
            <a:ext cx="37062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52" name="Google Shape;52;p11"/>
          <p:cNvSpPr txBox="1"/>
          <p:nvPr>
            <p:ph idx="3" type="title"/>
          </p:nvPr>
        </p:nvSpPr>
        <p:spPr>
          <a:xfrm>
            <a:off x="311700" y="3302475"/>
            <a:ext cx="37062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53" name="Google Shape;5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Call Out">
  <p:cSld name="SECTION_TITLE_AND_DESCRIPTION_1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25"/>
            <a:ext cx="914397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2"/>
          <p:cNvSpPr txBox="1"/>
          <p:nvPr>
            <p:ph type="title"/>
          </p:nvPr>
        </p:nvSpPr>
        <p:spPr>
          <a:xfrm>
            <a:off x="929100" y="978450"/>
            <a:ext cx="3555000" cy="24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 Light"/>
              <a:buNone/>
              <a:defRPr sz="14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RL / CTA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1668050" y="2269200"/>
            <a:ext cx="58080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ono Light"/>
              <a:buNone/>
              <a:defRPr sz="16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hasCustomPrompt="1" type="title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Font typeface="Roboto Mono Light"/>
              <a:buNone/>
              <a:defRPr sz="90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4"/>
          <p:cNvSpPr txBox="1"/>
          <p:nvPr>
            <p:ph idx="2" type="title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3" type="title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66" name="Google Shape;6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1" sz="8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buNone/>
              <a:defRPr b="1" sz="8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buNone/>
              <a:defRPr b="1" sz="8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buNone/>
              <a:defRPr b="1" sz="8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buNone/>
              <a:defRPr b="1" sz="8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buNone/>
              <a:defRPr b="1" sz="8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buNone/>
              <a:defRPr b="1" sz="8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buNone/>
              <a:defRPr b="1" sz="8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buNone/>
              <a:defRPr b="1" sz="8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Blue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Yellow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Green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One Column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">
    <p:bg>
      <p:bgPr>
        <a:solidFill>
          <a:srgbClr val="20212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856775" y="902275"/>
            <a:ext cx="7430400" cy="31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 Mono Light"/>
              <a:buNone/>
              <a:defRPr sz="22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List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5437675" y="-125"/>
            <a:ext cx="3706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9"/>
          <p:cNvSpPr txBox="1"/>
          <p:nvPr>
            <p:ph idx="1" type="body"/>
          </p:nvPr>
        </p:nvSpPr>
        <p:spPr>
          <a:xfrm>
            <a:off x="311700" y="1389600"/>
            <a:ext cx="3706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41" name="Google Shape;4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Quote">
  <p:cSld name="SECTION_TITLE_AND_DESCRIPTION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5437675" y="-125"/>
            <a:ext cx="3706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10"/>
          <p:cNvSpPr txBox="1"/>
          <p:nvPr>
            <p:ph type="title"/>
          </p:nvPr>
        </p:nvSpPr>
        <p:spPr>
          <a:xfrm>
            <a:off x="311700" y="555600"/>
            <a:ext cx="3706200" cy="4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ono Light"/>
              <a:buNone/>
              <a:defRPr sz="24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46" name="Google Shape;4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jp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3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3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3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Relationship Id="rId4" Type="http://schemas.openxmlformats.org/officeDocument/2006/relationships/hyperlink" Target="https://www.tensorflow.org/hub/tutorials/image_feature_vector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Relationship Id="rId4" Type="http://schemas.openxmlformats.org/officeDocument/2006/relationships/hyperlink" Target="https://knowyourdata-tfds.withgoogle.com/#dataset=tf_flowers&amp;tab=STATS&amp;group_by=__none__&amp;select=kyd%2Ftf_flowers%2Flabel&amp;draw=__none__,,&amp;auto_draw=false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upload.wikimedia.org/wikipedia/commons/e/e6/Rosa_rubiginosa_1.jpg" TargetMode="External"/><Relationship Id="rId4" Type="http://schemas.openxmlformats.org/officeDocument/2006/relationships/image" Target="../media/image31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9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4.png"/><Relationship Id="rId4" Type="http://schemas.openxmlformats.org/officeDocument/2006/relationships/image" Target="../media/image4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9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9.png"/><Relationship Id="rId8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5.jpg"/><Relationship Id="rId4" Type="http://schemas.openxmlformats.org/officeDocument/2006/relationships/hyperlink" Target="https://upload.wikimedia.org/wikipedia/commons/6/6f/Toy_Poodle_wearing_clothes_in_Tokyo.jp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8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0450" y="0"/>
            <a:ext cx="385762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>
            <p:ph type="ctrTitle"/>
          </p:nvPr>
        </p:nvSpPr>
        <p:spPr>
          <a:xfrm>
            <a:off x="918950" y="1270625"/>
            <a:ext cx="4118100" cy="156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Classification using TensorFlow Hub</a:t>
            </a:r>
            <a:endParaRPr/>
          </a:p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918950" y="3502375"/>
            <a:ext cx="4118100" cy="5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Bhavesh Bhatt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Scientist, Colgate-Palmolive</a:t>
            </a:r>
            <a:endParaRPr/>
          </a:p>
        </p:txBody>
      </p:sp>
      <p:pic>
        <p:nvPicPr>
          <p:cNvPr id="78" name="Google Shape;7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0450" y="4284000"/>
            <a:ext cx="9144000" cy="10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/>
          <p:cNvPicPr preferRelativeResize="0"/>
          <p:nvPr/>
        </p:nvPicPr>
        <p:blipFill rotWithShape="1">
          <a:blip r:embed="rId5">
            <a:alphaModFix/>
          </a:blip>
          <a:srcRect b="40849" l="9230" r="9230" t="26085"/>
          <a:stretch/>
        </p:blipFill>
        <p:spPr>
          <a:xfrm>
            <a:off x="5748450" y="4505050"/>
            <a:ext cx="3041649" cy="2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/>
        </p:nvSpPr>
        <p:spPr>
          <a:xfrm>
            <a:off x="6312808" y="4782425"/>
            <a:ext cx="24102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India</a:t>
            </a:r>
            <a:endParaRPr sz="105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4496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8325" y="554450"/>
            <a:ext cx="1993825" cy="1495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4496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8325" y="554450"/>
            <a:ext cx="1993825" cy="1495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4496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8325" y="554450"/>
            <a:ext cx="1993825" cy="1495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28"/>
          <p:cNvCxnSpPr/>
          <p:nvPr/>
        </p:nvCxnSpPr>
        <p:spPr>
          <a:xfrm rot="5400000">
            <a:off x="7181461" y="2483625"/>
            <a:ext cx="867600" cy="0"/>
          </a:xfrm>
          <a:prstGeom prst="straightConnector1">
            <a:avLst/>
          </a:prstGeom>
          <a:noFill/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67" name="Google Shape;167;p28"/>
          <p:cNvSpPr/>
          <p:nvPr/>
        </p:nvSpPr>
        <p:spPr>
          <a:xfrm>
            <a:off x="6618345" y="2917427"/>
            <a:ext cx="1993800" cy="808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Class ID : 266</a:t>
            </a:r>
            <a:endParaRPr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 Class Name : Toy Poodle</a:t>
            </a:r>
            <a:endParaRPr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Learning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/>
        </p:nvSpPr>
        <p:spPr>
          <a:xfrm>
            <a:off x="311700" y="460875"/>
            <a:ext cx="329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Transfer Learning</a:t>
            </a:r>
            <a:endParaRPr b="1" sz="30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8" name="Google Shape;178;p30"/>
          <p:cNvGrpSpPr/>
          <p:nvPr/>
        </p:nvGrpSpPr>
        <p:grpSpPr>
          <a:xfrm>
            <a:off x="1162534" y="1838926"/>
            <a:ext cx="1117136" cy="707689"/>
            <a:chOff x="4354235" y="2173023"/>
            <a:chExt cx="511650" cy="320700"/>
          </a:xfrm>
        </p:grpSpPr>
        <p:cxnSp>
          <p:nvCxnSpPr>
            <p:cNvPr id="179" name="Google Shape;179;p30"/>
            <p:cNvCxnSpPr>
              <a:stCxn id="180" idx="4"/>
              <a:endCxn id="181" idx="0"/>
            </p:cNvCxnSpPr>
            <p:nvPr/>
          </p:nvCxnSpPr>
          <p:spPr>
            <a:xfrm flipH="1">
              <a:off x="4354235" y="2173023"/>
              <a:ext cx="1488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2" name="Google Shape;182;p30"/>
            <p:cNvCxnSpPr>
              <a:stCxn id="183" idx="4"/>
              <a:endCxn id="184" idx="0"/>
            </p:cNvCxnSpPr>
            <p:nvPr/>
          </p:nvCxnSpPr>
          <p:spPr>
            <a:xfrm flipH="1">
              <a:off x="4609985" y="2173023"/>
              <a:ext cx="1398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5" name="Google Shape;185;p30"/>
            <p:cNvCxnSpPr>
              <a:stCxn id="183" idx="4"/>
              <a:endCxn id="186" idx="0"/>
            </p:cNvCxnSpPr>
            <p:nvPr/>
          </p:nvCxnSpPr>
          <p:spPr>
            <a:xfrm>
              <a:off x="4749785" y="2173023"/>
              <a:ext cx="1161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7" name="Google Shape;187;p30"/>
            <p:cNvCxnSpPr>
              <a:stCxn id="180" idx="4"/>
              <a:endCxn id="186" idx="0"/>
            </p:cNvCxnSpPr>
            <p:nvPr/>
          </p:nvCxnSpPr>
          <p:spPr>
            <a:xfrm>
              <a:off x="4503035" y="2173023"/>
              <a:ext cx="3627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" name="Google Shape;188;p30"/>
            <p:cNvCxnSpPr>
              <a:stCxn id="180" idx="4"/>
              <a:endCxn id="184" idx="0"/>
            </p:cNvCxnSpPr>
            <p:nvPr/>
          </p:nvCxnSpPr>
          <p:spPr>
            <a:xfrm>
              <a:off x="4503035" y="2173023"/>
              <a:ext cx="1071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9" name="Google Shape;189;p30"/>
            <p:cNvCxnSpPr>
              <a:stCxn id="183" idx="4"/>
              <a:endCxn id="181" idx="0"/>
            </p:cNvCxnSpPr>
            <p:nvPr/>
          </p:nvCxnSpPr>
          <p:spPr>
            <a:xfrm flipH="1">
              <a:off x="4354385" y="2173023"/>
              <a:ext cx="3954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3" name="Google Shape;183;p30"/>
          <p:cNvSpPr/>
          <p:nvPr/>
        </p:nvSpPr>
        <p:spPr>
          <a:xfrm>
            <a:off x="1882327" y="1553026"/>
            <a:ext cx="287700" cy="2859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0"/>
          <p:cNvSpPr/>
          <p:nvPr/>
        </p:nvSpPr>
        <p:spPr>
          <a:xfrm>
            <a:off x="1343574" y="1553026"/>
            <a:ext cx="287700" cy="285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0" name="Google Shape;190;p30"/>
          <p:cNvCxnSpPr>
            <a:stCxn id="191" idx="0"/>
            <a:endCxn id="181" idx="4"/>
          </p:cNvCxnSpPr>
          <p:nvPr/>
        </p:nvCxnSpPr>
        <p:spPr>
          <a:xfrm rot="10800000">
            <a:off x="1162690" y="283266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30"/>
          <p:cNvCxnSpPr>
            <a:stCxn id="191" idx="0"/>
            <a:endCxn id="184" idx="4"/>
          </p:cNvCxnSpPr>
          <p:nvPr/>
        </p:nvCxnSpPr>
        <p:spPr>
          <a:xfrm flipH="1" rot="10800000">
            <a:off x="1462690" y="283266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30"/>
          <p:cNvCxnSpPr>
            <a:stCxn id="194" idx="0"/>
            <a:endCxn id="184" idx="4"/>
          </p:cNvCxnSpPr>
          <p:nvPr/>
        </p:nvCxnSpPr>
        <p:spPr>
          <a:xfrm rot="10800000">
            <a:off x="1721171" y="283266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30"/>
          <p:cNvCxnSpPr>
            <a:stCxn id="194" idx="0"/>
            <a:endCxn id="186" idx="4"/>
          </p:cNvCxnSpPr>
          <p:nvPr/>
        </p:nvCxnSpPr>
        <p:spPr>
          <a:xfrm flipH="1" rot="10800000">
            <a:off x="1979471" y="283266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0"/>
          <p:cNvCxnSpPr>
            <a:stCxn id="186" idx="4"/>
            <a:endCxn id="191" idx="0"/>
          </p:cNvCxnSpPr>
          <p:nvPr/>
        </p:nvCxnSpPr>
        <p:spPr>
          <a:xfrm flipH="1">
            <a:off x="1462549" y="2832639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30"/>
          <p:cNvCxnSpPr>
            <a:stCxn id="181" idx="4"/>
            <a:endCxn id="194" idx="0"/>
          </p:cNvCxnSpPr>
          <p:nvPr/>
        </p:nvCxnSpPr>
        <p:spPr>
          <a:xfrm>
            <a:off x="1162712" y="2832639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30"/>
          <p:cNvSpPr/>
          <p:nvPr/>
        </p:nvSpPr>
        <p:spPr>
          <a:xfrm>
            <a:off x="1318840" y="330456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0"/>
          <p:cNvSpPr/>
          <p:nvPr/>
        </p:nvSpPr>
        <p:spPr>
          <a:xfrm>
            <a:off x="1835621" y="330456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0"/>
          <p:cNvSpPr/>
          <p:nvPr/>
        </p:nvSpPr>
        <p:spPr>
          <a:xfrm>
            <a:off x="1018862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0"/>
          <p:cNvSpPr/>
          <p:nvPr/>
        </p:nvSpPr>
        <p:spPr>
          <a:xfrm>
            <a:off x="1577230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0"/>
          <p:cNvSpPr/>
          <p:nvPr/>
        </p:nvSpPr>
        <p:spPr>
          <a:xfrm>
            <a:off x="2135599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8" name="Google Shape;198;p30"/>
          <p:cNvCxnSpPr>
            <a:stCxn id="199" idx="0"/>
            <a:endCxn id="200" idx="4"/>
          </p:cNvCxnSpPr>
          <p:nvPr/>
        </p:nvCxnSpPr>
        <p:spPr>
          <a:xfrm rot="10800000">
            <a:off x="3989837" y="283265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30"/>
          <p:cNvCxnSpPr>
            <a:stCxn id="199" idx="0"/>
            <a:endCxn id="202" idx="4"/>
          </p:cNvCxnSpPr>
          <p:nvPr/>
        </p:nvCxnSpPr>
        <p:spPr>
          <a:xfrm flipH="1" rot="10800000">
            <a:off x="4289837" y="283265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30"/>
          <p:cNvCxnSpPr>
            <a:stCxn id="204" idx="0"/>
            <a:endCxn id="202" idx="4"/>
          </p:cNvCxnSpPr>
          <p:nvPr/>
        </p:nvCxnSpPr>
        <p:spPr>
          <a:xfrm rot="10800000">
            <a:off x="4548319" y="283265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30"/>
          <p:cNvCxnSpPr>
            <a:stCxn id="204" idx="0"/>
            <a:endCxn id="206" idx="4"/>
          </p:cNvCxnSpPr>
          <p:nvPr/>
        </p:nvCxnSpPr>
        <p:spPr>
          <a:xfrm flipH="1" rot="10800000">
            <a:off x="4806619" y="283265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30"/>
          <p:cNvCxnSpPr>
            <a:stCxn id="206" idx="4"/>
            <a:endCxn id="199" idx="0"/>
          </p:cNvCxnSpPr>
          <p:nvPr/>
        </p:nvCxnSpPr>
        <p:spPr>
          <a:xfrm flipH="1">
            <a:off x="4289696" y="2832628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30"/>
          <p:cNvCxnSpPr>
            <a:stCxn id="200" idx="4"/>
            <a:endCxn id="204" idx="0"/>
          </p:cNvCxnSpPr>
          <p:nvPr/>
        </p:nvCxnSpPr>
        <p:spPr>
          <a:xfrm>
            <a:off x="3989859" y="2832628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9" name="Google Shape;199;p30"/>
          <p:cNvSpPr/>
          <p:nvPr/>
        </p:nvSpPr>
        <p:spPr>
          <a:xfrm>
            <a:off x="4145987" y="330455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204" name="Google Shape;204;p30"/>
          <p:cNvSpPr/>
          <p:nvPr/>
        </p:nvSpPr>
        <p:spPr>
          <a:xfrm>
            <a:off x="4662769" y="330455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200" name="Google Shape;200;p30"/>
          <p:cNvSpPr/>
          <p:nvPr/>
        </p:nvSpPr>
        <p:spPr>
          <a:xfrm>
            <a:off x="3846009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0"/>
          <p:cNvSpPr/>
          <p:nvPr/>
        </p:nvSpPr>
        <p:spPr>
          <a:xfrm>
            <a:off x="4404378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0"/>
          <p:cNvSpPr/>
          <p:nvPr/>
        </p:nvSpPr>
        <p:spPr>
          <a:xfrm>
            <a:off x="4962746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9" name="Google Shape;209;p30"/>
          <p:cNvCxnSpPr>
            <a:stCxn id="210" idx="0"/>
            <a:endCxn id="211" idx="4"/>
          </p:cNvCxnSpPr>
          <p:nvPr/>
        </p:nvCxnSpPr>
        <p:spPr>
          <a:xfrm rot="10800000">
            <a:off x="6864547" y="2832666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30"/>
          <p:cNvCxnSpPr>
            <a:stCxn id="210" idx="0"/>
            <a:endCxn id="213" idx="4"/>
          </p:cNvCxnSpPr>
          <p:nvPr/>
        </p:nvCxnSpPr>
        <p:spPr>
          <a:xfrm flipH="1" rot="10800000">
            <a:off x="7164547" y="2832666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30"/>
          <p:cNvCxnSpPr>
            <a:stCxn id="215" idx="0"/>
            <a:endCxn id="213" idx="4"/>
          </p:cNvCxnSpPr>
          <p:nvPr/>
        </p:nvCxnSpPr>
        <p:spPr>
          <a:xfrm rot="10800000">
            <a:off x="7423028" y="2832666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30"/>
          <p:cNvCxnSpPr>
            <a:stCxn id="215" idx="0"/>
            <a:endCxn id="217" idx="4"/>
          </p:cNvCxnSpPr>
          <p:nvPr/>
        </p:nvCxnSpPr>
        <p:spPr>
          <a:xfrm flipH="1" rot="10800000">
            <a:off x="7681328" y="2832666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30"/>
          <p:cNvCxnSpPr>
            <a:stCxn id="217" idx="4"/>
            <a:endCxn id="210" idx="0"/>
          </p:cNvCxnSpPr>
          <p:nvPr/>
        </p:nvCxnSpPr>
        <p:spPr>
          <a:xfrm flipH="1">
            <a:off x="7164406" y="2832644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30"/>
          <p:cNvCxnSpPr>
            <a:stCxn id="211" idx="4"/>
            <a:endCxn id="215" idx="0"/>
          </p:cNvCxnSpPr>
          <p:nvPr/>
        </p:nvCxnSpPr>
        <p:spPr>
          <a:xfrm>
            <a:off x="6864569" y="2832644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30"/>
          <p:cNvSpPr/>
          <p:nvPr/>
        </p:nvSpPr>
        <p:spPr>
          <a:xfrm>
            <a:off x="7020697" y="3304566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0"/>
          <p:cNvSpPr/>
          <p:nvPr/>
        </p:nvSpPr>
        <p:spPr>
          <a:xfrm>
            <a:off x="7537478" y="3304566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0"/>
          <p:cNvSpPr/>
          <p:nvPr/>
        </p:nvSpPr>
        <p:spPr>
          <a:xfrm>
            <a:off x="6720719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7279087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0"/>
          <p:cNvSpPr/>
          <p:nvPr/>
        </p:nvSpPr>
        <p:spPr>
          <a:xfrm>
            <a:off x="7837456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/>
          <p:nvPr/>
        </p:nvSpPr>
        <p:spPr>
          <a:xfrm>
            <a:off x="725051" y="2419563"/>
            <a:ext cx="2023800" cy="1257300"/>
          </a:xfrm>
          <a:prstGeom prst="rect">
            <a:avLst/>
          </a:prstGeom>
          <a:solidFill>
            <a:srgbClr val="D2E3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1"/>
          <p:cNvSpPr txBox="1"/>
          <p:nvPr/>
        </p:nvSpPr>
        <p:spPr>
          <a:xfrm>
            <a:off x="311700" y="460875"/>
            <a:ext cx="329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Transfer Learning</a:t>
            </a:r>
            <a:endParaRPr b="1" sz="30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26" name="Google Shape;226;p31"/>
          <p:cNvGrpSpPr/>
          <p:nvPr/>
        </p:nvGrpSpPr>
        <p:grpSpPr>
          <a:xfrm>
            <a:off x="1162534" y="1838926"/>
            <a:ext cx="1117136" cy="707689"/>
            <a:chOff x="4354235" y="2173023"/>
            <a:chExt cx="511650" cy="320700"/>
          </a:xfrm>
        </p:grpSpPr>
        <p:cxnSp>
          <p:nvCxnSpPr>
            <p:cNvPr id="227" name="Google Shape;227;p31"/>
            <p:cNvCxnSpPr>
              <a:stCxn id="228" idx="4"/>
              <a:endCxn id="229" idx="0"/>
            </p:cNvCxnSpPr>
            <p:nvPr/>
          </p:nvCxnSpPr>
          <p:spPr>
            <a:xfrm flipH="1">
              <a:off x="4354235" y="2173023"/>
              <a:ext cx="1488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0" name="Google Shape;230;p31"/>
            <p:cNvCxnSpPr>
              <a:stCxn id="231" idx="4"/>
              <a:endCxn id="232" idx="0"/>
            </p:cNvCxnSpPr>
            <p:nvPr/>
          </p:nvCxnSpPr>
          <p:spPr>
            <a:xfrm flipH="1">
              <a:off x="4609985" y="2173023"/>
              <a:ext cx="1398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3" name="Google Shape;233;p31"/>
            <p:cNvCxnSpPr>
              <a:stCxn id="231" idx="4"/>
              <a:endCxn id="234" idx="0"/>
            </p:cNvCxnSpPr>
            <p:nvPr/>
          </p:nvCxnSpPr>
          <p:spPr>
            <a:xfrm>
              <a:off x="4749785" y="2173023"/>
              <a:ext cx="1161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5" name="Google Shape;235;p31"/>
            <p:cNvCxnSpPr>
              <a:stCxn id="228" idx="4"/>
              <a:endCxn id="234" idx="0"/>
            </p:cNvCxnSpPr>
            <p:nvPr/>
          </p:nvCxnSpPr>
          <p:spPr>
            <a:xfrm>
              <a:off x="4503035" y="2173023"/>
              <a:ext cx="3627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6" name="Google Shape;236;p31"/>
            <p:cNvCxnSpPr>
              <a:stCxn id="228" idx="4"/>
              <a:endCxn id="232" idx="0"/>
            </p:cNvCxnSpPr>
            <p:nvPr/>
          </p:nvCxnSpPr>
          <p:spPr>
            <a:xfrm>
              <a:off x="4503035" y="2173023"/>
              <a:ext cx="1071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" name="Google Shape;237;p31"/>
            <p:cNvCxnSpPr>
              <a:stCxn id="231" idx="4"/>
              <a:endCxn id="229" idx="0"/>
            </p:cNvCxnSpPr>
            <p:nvPr/>
          </p:nvCxnSpPr>
          <p:spPr>
            <a:xfrm flipH="1">
              <a:off x="4354385" y="2173023"/>
              <a:ext cx="3954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31" name="Google Shape;231;p31"/>
          <p:cNvSpPr/>
          <p:nvPr/>
        </p:nvSpPr>
        <p:spPr>
          <a:xfrm>
            <a:off x="1882327" y="1553026"/>
            <a:ext cx="287700" cy="2859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1"/>
          <p:cNvSpPr/>
          <p:nvPr/>
        </p:nvSpPr>
        <p:spPr>
          <a:xfrm>
            <a:off x="1343574" y="1553026"/>
            <a:ext cx="287700" cy="285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8" name="Google Shape;238;p31"/>
          <p:cNvCxnSpPr>
            <a:stCxn id="239" idx="0"/>
            <a:endCxn id="229" idx="4"/>
          </p:cNvCxnSpPr>
          <p:nvPr/>
        </p:nvCxnSpPr>
        <p:spPr>
          <a:xfrm rot="10800000">
            <a:off x="1162690" y="283266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31"/>
          <p:cNvCxnSpPr>
            <a:stCxn id="239" idx="0"/>
            <a:endCxn id="232" idx="4"/>
          </p:cNvCxnSpPr>
          <p:nvPr/>
        </p:nvCxnSpPr>
        <p:spPr>
          <a:xfrm flipH="1" rot="10800000">
            <a:off x="1462690" y="283266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31"/>
          <p:cNvCxnSpPr>
            <a:stCxn id="242" idx="0"/>
            <a:endCxn id="232" idx="4"/>
          </p:cNvCxnSpPr>
          <p:nvPr/>
        </p:nvCxnSpPr>
        <p:spPr>
          <a:xfrm rot="10800000">
            <a:off x="1721171" y="283266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31"/>
          <p:cNvCxnSpPr>
            <a:stCxn id="242" idx="0"/>
            <a:endCxn id="234" idx="4"/>
          </p:cNvCxnSpPr>
          <p:nvPr/>
        </p:nvCxnSpPr>
        <p:spPr>
          <a:xfrm flipH="1" rot="10800000">
            <a:off x="1979471" y="283266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31"/>
          <p:cNvCxnSpPr>
            <a:stCxn id="234" idx="4"/>
            <a:endCxn id="239" idx="0"/>
          </p:cNvCxnSpPr>
          <p:nvPr/>
        </p:nvCxnSpPr>
        <p:spPr>
          <a:xfrm flipH="1">
            <a:off x="1462549" y="2832639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5" name="Google Shape;245;p31"/>
          <p:cNvCxnSpPr>
            <a:stCxn id="229" idx="4"/>
            <a:endCxn id="242" idx="0"/>
          </p:cNvCxnSpPr>
          <p:nvPr/>
        </p:nvCxnSpPr>
        <p:spPr>
          <a:xfrm>
            <a:off x="1162712" y="2832639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" name="Google Shape;239;p31"/>
          <p:cNvSpPr/>
          <p:nvPr/>
        </p:nvSpPr>
        <p:spPr>
          <a:xfrm>
            <a:off x="1318840" y="330456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1"/>
          <p:cNvSpPr/>
          <p:nvPr/>
        </p:nvSpPr>
        <p:spPr>
          <a:xfrm>
            <a:off x="1835621" y="330456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1"/>
          <p:cNvSpPr/>
          <p:nvPr/>
        </p:nvSpPr>
        <p:spPr>
          <a:xfrm>
            <a:off x="1018862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1"/>
          <p:cNvSpPr/>
          <p:nvPr/>
        </p:nvSpPr>
        <p:spPr>
          <a:xfrm>
            <a:off x="1577230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1"/>
          <p:cNvSpPr/>
          <p:nvPr/>
        </p:nvSpPr>
        <p:spPr>
          <a:xfrm>
            <a:off x="2135599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6" name="Google Shape;246;p31"/>
          <p:cNvCxnSpPr>
            <a:stCxn id="247" idx="0"/>
            <a:endCxn id="248" idx="4"/>
          </p:cNvCxnSpPr>
          <p:nvPr/>
        </p:nvCxnSpPr>
        <p:spPr>
          <a:xfrm rot="10800000">
            <a:off x="3989837" y="283265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31"/>
          <p:cNvCxnSpPr>
            <a:stCxn id="247" idx="0"/>
            <a:endCxn id="250" idx="4"/>
          </p:cNvCxnSpPr>
          <p:nvPr/>
        </p:nvCxnSpPr>
        <p:spPr>
          <a:xfrm flipH="1" rot="10800000">
            <a:off x="4289837" y="283265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31"/>
          <p:cNvCxnSpPr>
            <a:stCxn id="252" idx="0"/>
            <a:endCxn id="250" idx="4"/>
          </p:cNvCxnSpPr>
          <p:nvPr/>
        </p:nvCxnSpPr>
        <p:spPr>
          <a:xfrm rot="10800000">
            <a:off x="4548319" y="283265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" name="Google Shape;253;p31"/>
          <p:cNvCxnSpPr>
            <a:stCxn id="252" idx="0"/>
            <a:endCxn id="254" idx="4"/>
          </p:cNvCxnSpPr>
          <p:nvPr/>
        </p:nvCxnSpPr>
        <p:spPr>
          <a:xfrm flipH="1" rot="10800000">
            <a:off x="4806619" y="283265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" name="Google Shape;255;p31"/>
          <p:cNvCxnSpPr>
            <a:stCxn id="254" idx="4"/>
            <a:endCxn id="247" idx="0"/>
          </p:cNvCxnSpPr>
          <p:nvPr/>
        </p:nvCxnSpPr>
        <p:spPr>
          <a:xfrm flipH="1">
            <a:off x="4289696" y="2832628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" name="Google Shape;256;p31"/>
          <p:cNvCxnSpPr>
            <a:stCxn id="248" idx="4"/>
            <a:endCxn id="252" idx="0"/>
          </p:cNvCxnSpPr>
          <p:nvPr/>
        </p:nvCxnSpPr>
        <p:spPr>
          <a:xfrm>
            <a:off x="3989859" y="2832628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31"/>
          <p:cNvSpPr/>
          <p:nvPr/>
        </p:nvSpPr>
        <p:spPr>
          <a:xfrm>
            <a:off x="4145987" y="330455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252" name="Google Shape;252;p31"/>
          <p:cNvSpPr/>
          <p:nvPr/>
        </p:nvSpPr>
        <p:spPr>
          <a:xfrm>
            <a:off x="4662769" y="330455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248" name="Google Shape;248;p31"/>
          <p:cNvSpPr/>
          <p:nvPr/>
        </p:nvSpPr>
        <p:spPr>
          <a:xfrm>
            <a:off x="3846009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"/>
          <p:cNvSpPr/>
          <p:nvPr/>
        </p:nvSpPr>
        <p:spPr>
          <a:xfrm>
            <a:off x="4404378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1"/>
          <p:cNvSpPr/>
          <p:nvPr/>
        </p:nvSpPr>
        <p:spPr>
          <a:xfrm>
            <a:off x="4962746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7" name="Google Shape;257;p31"/>
          <p:cNvCxnSpPr>
            <a:stCxn id="258" idx="0"/>
            <a:endCxn id="259" idx="4"/>
          </p:cNvCxnSpPr>
          <p:nvPr/>
        </p:nvCxnSpPr>
        <p:spPr>
          <a:xfrm rot="10800000">
            <a:off x="6864547" y="2832666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31"/>
          <p:cNvCxnSpPr>
            <a:stCxn id="258" idx="0"/>
            <a:endCxn id="261" idx="4"/>
          </p:cNvCxnSpPr>
          <p:nvPr/>
        </p:nvCxnSpPr>
        <p:spPr>
          <a:xfrm flipH="1" rot="10800000">
            <a:off x="7164547" y="2832666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31"/>
          <p:cNvCxnSpPr>
            <a:stCxn id="263" idx="0"/>
            <a:endCxn id="261" idx="4"/>
          </p:cNvCxnSpPr>
          <p:nvPr/>
        </p:nvCxnSpPr>
        <p:spPr>
          <a:xfrm rot="10800000">
            <a:off x="7423028" y="2832666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" name="Google Shape;264;p31"/>
          <p:cNvCxnSpPr>
            <a:stCxn id="263" idx="0"/>
            <a:endCxn id="265" idx="4"/>
          </p:cNvCxnSpPr>
          <p:nvPr/>
        </p:nvCxnSpPr>
        <p:spPr>
          <a:xfrm flipH="1" rot="10800000">
            <a:off x="7681328" y="2832666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" name="Google Shape;266;p31"/>
          <p:cNvCxnSpPr>
            <a:stCxn id="265" idx="4"/>
            <a:endCxn id="258" idx="0"/>
          </p:cNvCxnSpPr>
          <p:nvPr/>
        </p:nvCxnSpPr>
        <p:spPr>
          <a:xfrm flipH="1">
            <a:off x="7164406" y="2832644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31"/>
          <p:cNvCxnSpPr>
            <a:stCxn id="259" idx="4"/>
            <a:endCxn id="263" idx="0"/>
          </p:cNvCxnSpPr>
          <p:nvPr/>
        </p:nvCxnSpPr>
        <p:spPr>
          <a:xfrm>
            <a:off x="6864569" y="2832644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31"/>
          <p:cNvSpPr/>
          <p:nvPr/>
        </p:nvSpPr>
        <p:spPr>
          <a:xfrm>
            <a:off x="7020697" y="3304566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1"/>
          <p:cNvSpPr/>
          <p:nvPr/>
        </p:nvSpPr>
        <p:spPr>
          <a:xfrm>
            <a:off x="7537478" y="3304566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1"/>
          <p:cNvSpPr/>
          <p:nvPr/>
        </p:nvSpPr>
        <p:spPr>
          <a:xfrm>
            <a:off x="6720719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1"/>
          <p:cNvSpPr/>
          <p:nvPr/>
        </p:nvSpPr>
        <p:spPr>
          <a:xfrm>
            <a:off x="7279087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1"/>
          <p:cNvSpPr/>
          <p:nvPr/>
        </p:nvSpPr>
        <p:spPr>
          <a:xfrm>
            <a:off x="7837456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/>
          <p:nvPr/>
        </p:nvSpPr>
        <p:spPr>
          <a:xfrm>
            <a:off x="3560101" y="2439963"/>
            <a:ext cx="2023800" cy="1257300"/>
          </a:xfrm>
          <a:prstGeom prst="rect">
            <a:avLst/>
          </a:prstGeom>
          <a:solidFill>
            <a:srgbClr val="D2E3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2"/>
          <p:cNvSpPr txBox="1"/>
          <p:nvPr/>
        </p:nvSpPr>
        <p:spPr>
          <a:xfrm>
            <a:off x="311700" y="460875"/>
            <a:ext cx="329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Transfer Learning</a:t>
            </a:r>
            <a:endParaRPr b="1" sz="30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74" name="Google Shape;274;p32"/>
          <p:cNvGrpSpPr/>
          <p:nvPr/>
        </p:nvGrpSpPr>
        <p:grpSpPr>
          <a:xfrm>
            <a:off x="1162534" y="1838926"/>
            <a:ext cx="1117136" cy="707689"/>
            <a:chOff x="4354235" y="2173023"/>
            <a:chExt cx="511650" cy="320700"/>
          </a:xfrm>
        </p:grpSpPr>
        <p:cxnSp>
          <p:nvCxnSpPr>
            <p:cNvPr id="275" name="Google Shape;275;p32"/>
            <p:cNvCxnSpPr>
              <a:stCxn id="276" idx="4"/>
              <a:endCxn id="277" idx="0"/>
            </p:cNvCxnSpPr>
            <p:nvPr/>
          </p:nvCxnSpPr>
          <p:spPr>
            <a:xfrm flipH="1">
              <a:off x="4354235" y="2173023"/>
              <a:ext cx="1488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8" name="Google Shape;278;p32"/>
            <p:cNvCxnSpPr>
              <a:stCxn id="279" idx="4"/>
              <a:endCxn id="280" idx="0"/>
            </p:cNvCxnSpPr>
            <p:nvPr/>
          </p:nvCxnSpPr>
          <p:spPr>
            <a:xfrm flipH="1">
              <a:off x="4609985" y="2173023"/>
              <a:ext cx="1398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1" name="Google Shape;281;p32"/>
            <p:cNvCxnSpPr>
              <a:stCxn id="279" idx="4"/>
              <a:endCxn id="282" idx="0"/>
            </p:cNvCxnSpPr>
            <p:nvPr/>
          </p:nvCxnSpPr>
          <p:spPr>
            <a:xfrm>
              <a:off x="4749785" y="2173023"/>
              <a:ext cx="1161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" name="Google Shape;283;p32"/>
            <p:cNvCxnSpPr>
              <a:stCxn id="276" idx="4"/>
              <a:endCxn id="282" idx="0"/>
            </p:cNvCxnSpPr>
            <p:nvPr/>
          </p:nvCxnSpPr>
          <p:spPr>
            <a:xfrm>
              <a:off x="4503035" y="2173023"/>
              <a:ext cx="3627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4" name="Google Shape;284;p32"/>
            <p:cNvCxnSpPr>
              <a:stCxn id="276" idx="4"/>
              <a:endCxn id="280" idx="0"/>
            </p:cNvCxnSpPr>
            <p:nvPr/>
          </p:nvCxnSpPr>
          <p:spPr>
            <a:xfrm>
              <a:off x="4503035" y="2173023"/>
              <a:ext cx="1071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" name="Google Shape;285;p32"/>
            <p:cNvCxnSpPr>
              <a:stCxn id="279" idx="4"/>
              <a:endCxn id="277" idx="0"/>
            </p:cNvCxnSpPr>
            <p:nvPr/>
          </p:nvCxnSpPr>
          <p:spPr>
            <a:xfrm flipH="1">
              <a:off x="4354385" y="2173023"/>
              <a:ext cx="3954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9" name="Google Shape;279;p32"/>
          <p:cNvSpPr/>
          <p:nvPr/>
        </p:nvSpPr>
        <p:spPr>
          <a:xfrm>
            <a:off x="1882327" y="1553026"/>
            <a:ext cx="287700" cy="2859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2"/>
          <p:cNvSpPr/>
          <p:nvPr/>
        </p:nvSpPr>
        <p:spPr>
          <a:xfrm>
            <a:off x="1343574" y="1553026"/>
            <a:ext cx="287700" cy="285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6" name="Google Shape;286;p32"/>
          <p:cNvCxnSpPr>
            <a:stCxn id="287" idx="0"/>
            <a:endCxn id="277" idx="4"/>
          </p:cNvCxnSpPr>
          <p:nvPr/>
        </p:nvCxnSpPr>
        <p:spPr>
          <a:xfrm rot="10800000">
            <a:off x="1162690" y="283266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32"/>
          <p:cNvCxnSpPr>
            <a:stCxn id="287" idx="0"/>
            <a:endCxn id="280" idx="4"/>
          </p:cNvCxnSpPr>
          <p:nvPr/>
        </p:nvCxnSpPr>
        <p:spPr>
          <a:xfrm flipH="1" rot="10800000">
            <a:off x="1462690" y="283266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32"/>
          <p:cNvCxnSpPr>
            <a:stCxn id="290" idx="0"/>
            <a:endCxn id="280" idx="4"/>
          </p:cNvCxnSpPr>
          <p:nvPr/>
        </p:nvCxnSpPr>
        <p:spPr>
          <a:xfrm rot="10800000">
            <a:off x="1721171" y="283266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1" name="Google Shape;291;p32"/>
          <p:cNvCxnSpPr>
            <a:stCxn id="290" idx="0"/>
            <a:endCxn id="282" idx="4"/>
          </p:cNvCxnSpPr>
          <p:nvPr/>
        </p:nvCxnSpPr>
        <p:spPr>
          <a:xfrm flipH="1" rot="10800000">
            <a:off x="1979471" y="283266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2" name="Google Shape;292;p32"/>
          <p:cNvCxnSpPr>
            <a:stCxn id="282" idx="4"/>
            <a:endCxn id="287" idx="0"/>
          </p:cNvCxnSpPr>
          <p:nvPr/>
        </p:nvCxnSpPr>
        <p:spPr>
          <a:xfrm flipH="1">
            <a:off x="1462549" y="2832639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32"/>
          <p:cNvCxnSpPr>
            <a:stCxn id="277" idx="4"/>
            <a:endCxn id="290" idx="0"/>
          </p:cNvCxnSpPr>
          <p:nvPr/>
        </p:nvCxnSpPr>
        <p:spPr>
          <a:xfrm>
            <a:off x="1162712" y="2832639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7" name="Google Shape;287;p32"/>
          <p:cNvSpPr/>
          <p:nvPr/>
        </p:nvSpPr>
        <p:spPr>
          <a:xfrm>
            <a:off x="1318840" y="330456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2"/>
          <p:cNvSpPr/>
          <p:nvPr/>
        </p:nvSpPr>
        <p:spPr>
          <a:xfrm>
            <a:off x="1835621" y="330456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"/>
          <p:cNvSpPr/>
          <p:nvPr/>
        </p:nvSpPr>
        <p:spPr>
          <a:xfrm>
            <a:off x="1018862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2"/>
          <p:cNvSpPr/>
          <p:nvPr/>
        </p:nvSpPr>
        <p:spPr>
          <a:xfrm>
            <a:off x="1577230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2"/>
          <p:cNvSpPr/>
          <p:nvPr/>
        </p:nvSpPr>
        <p:spPr>
          <a:xfrm>
            <a:off x="2135599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4" name="Google Shape;294;p32"/>
          <p:cNvCxnSpPr>
            <a:stCxn id="295" idx="0"/>
            <a:endCxn id="296" idx="4"/>
          </p:cNvCxnSpPr>
          <p:nvPr/>
        </p:nvCxnSpPr>
        <p:spPr>
          <a:xfrm rot="10800000">
            <a:off x="3989837" y="283265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32"/>
          <p:cNvCxnSpPr>
            <a:stCxn id="295" idx="0"/>
            <a:endCxn id="298" idx="4"/>
          </p:cNvCxnSpPr>
          <p:nvPr/>
        </p:nvCxnSpPr>
        <p:spPr>
          <a:xfrm flipH="1" rot="10800000">
            <a:off x="4289837" y="283265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32"/>
          <p:cNvCxnSpPr>
            <a:stCxn id="300" idx="0"/>
            <a:endCxn id="298" idx="4"/>
          </p:cNvCxnSpPr>
          <p:nvPr/>
        </p:nvCxnSpPr>
        <p:spPr>
          <a:xfrm rot="10800000">
            <a:off x="4548319" y="283265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32"/>
          <p:cNvCxnSpPr>
            <a:stCxn id="300" idx="0"/>
            <a:endCxn id="302" idx="4"/>
          </p:cNvCxnSpPr>
          <p:nvPr/>
        </p:nvCxnSpPr>
        <p:spPr>
          <a:xfrm flipH="1" rot="10800000">
            <a:off x="4806619" y="283265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32"/>
          <p:cNvCxnSpPr>
            <a:stCxn id="302" idx="4"/>
            <a:endCxn id="295" idx="0"/>
          </p:cNvCxnSpPr>
          <p:nvPr/>
        </p:nvCxnSpPr>
        <p:spPr>
          <a:xfrm flipH="1">
            <a:off x="4289696" y="2832628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32"/>
          <p:cNvCxnSpPr>
            <a:stCxn id="296" idx="4"/>
            <a:endCxn id="300" idx="0"/>
          </p:cNvCxnSpPr>
          <p:nvPr/>
        </p:nvCxnSpPr>
        <p:spPr>
          <a:xfrm>
            <a:off x="3989859" y="2832628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5" name="Google Shape;295;p32"/>
          <p:cNvSpPr/>
          <p:nvPr/>
        </p:nvSpPr>
        <p:spPr>
          <a:xfrm>
            <a:off x="4145987" y="330455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00" name="Google Shape;300;p32"/>
          <p:cNvSpPr/>
          <p:nvPr/>
        </p:nvSpPr>
        <p:spPr>
          <a:xfrm>
            <a:off x="4662769" y="330455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296" name="Google Shape;296;p32"/>
          <p:cNvSpPr/>
          <p:nvPr/>
        </p:nvSpPr>
        <p:spPr>
          <a:xfrm>
            <a:off x="3846009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2"/>
          <p:cNvSpPr/>
          <p:nvPr/>
        </p:nvSpPr>
        <p:spPr>
          <a:xfrm>
            <a:off x="4404378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2"/>
          <p:cNvSpPr/>
          <p:nvPr/>
        </p:nvSpPr>
        <p:spPr>
          <a:xfrm>
            <a:off x="4962746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5" name="Google Shape;305;p32"/>
          <p:cNvCxnSpPr>
            <a:stCxn id="306" idx="0"/>
            <a:endCxn id="307" idx="4"/>
          </p:cNvCxnSpPr>
          <p:nvPr/>
        </p:nvCxnSpPr>
        <p:spPr>
          <a:xfrm rot="10800000">
            <a:off x="6864547" y="2832666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32"/>
          <p:cNvCxnSpPr>
            <a:stCxn id="306" idx="0"/>
            <a:endCxn id="309" idx="4"/>
          </p:cNvCxnSpPr>
          <p:nvPr/>
        </p:nvCxnSpPr>
        <p:spPr>
          <a:xfrm flipH="1" rot="10800000">
            <a:off x="7164547" y="2832666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0" name="Google Shape;310;p32"/>
          <p:cNvCxnSpPr>
            <a:stCxn id="311" idx="0"/>
            <a:endCxn id="309" idx="4"/>
          </p:cNvCxnSpPr>
          <p:nvPr/>
        </p:nvCxnSpPr>
        <p:spPr>
          <a:xfrm rot="10800000">
            <a:off x="7423028" y="2832666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32"/>
          <p:cNvCxnSpPr>
            <a:stCxn id="311" idx="0"/>
            <a:endCxn id="313" idx="4"/>
          </p:cNvCxnSpPr>
          <p:nvPr/>
        </p:nvCxnSpPr>
        <p:spPr>
          <a:xfrm flipH="1" rot="10800000">
            <a:off x="7681328" y="2832666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32"/>
          <p:cNvCxnSpPr>
            <a:stCxn id="313" idx="4"/>
            <a:endCxn id="306" idx="0"/>
          </p:cNvCxnSpPr>
          <p:nvPr/>
        </p:nvCxnSpPr>
        <p:spPr>
          <a:xfrm flipH="1">
            <a:off x="7164406" y="2832644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32"/>
          <p:cNvCxnSpPr>
            <a:stCxn id="307" idx="4"/>
            <a:endCxn id="311" idx="0"/>
          </p:cNvCxnSpPr>
          <p:nvPr/>
        </p:nvCxnSpPr>
        <p:spPr>
          <a:xfrm>
            <a:off x="6864569" y="2832644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6" name="Google Shape;306;p32"/>
          <p:cNvSpPr/>
          <p:nvPr/>
        </p:nvSpPr>
        <p:spPr>
          <a:xfrm>
            <a:off x="7020697" y="3304566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2"/>
          <p:cNvSpPr/>
          <p:nvPr/>
        </p:nvSpPr>
        <p:spPr>
          <a:xfrm>
            <a:off x="7537478" y="3304566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2"/>
          <p:cNvSpPr/>
          <p:nvPr/>
        </p:nvSpPr>
        <p:spPr>
          <a:xfrm>
            <a:off x="6720719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2"/>
          <p:cNvSpPr/>
          <p:nvPr/>
        </p:nvSpPr>
        <p:spPr>
          <a:xfrm>
            <a:off x="7279087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2"/>
          <p:cNvSpPr/>
          <p:nvPr/>
        </p:nvSpPr>
        <p:spPr>
          <a:xfrm>
            <a:off x="7837456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3"/>
          <p:cNvSpPr/>
          <p:nvPr/>
        </p:nvSpPr>
        <p:spPr>
          <a:xfrm>
            <a:off x="6414651" y="2439913"/>
            <a:ext cx="2023800" cy="1257300"/>
          </a:xfrm>
          <a:prstGeom prst="rect">
            <a:avLst/>
          </a:prstGeom>
          <a:solidFill>
            <a:srgbClr val="D2E3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3"/>
          <p:cNvSpPr txBox="1"/>
          <p:nvPr/>
        </p:nvSpPr>
        <p:spPr>
          <a:xfrm>
            <a:off x="311700" y="460875"/>
            <a:ext cx="329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Transfer Learning</a:t>
            </a:r>
            <a:endParaRPr b="1" sz="30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22" name="Google Shape;322;p33"/>
          <p:cNvGrpSpPr/>
          <p:nvPr/>
        </p:nvGrpSpPr>
        <p:grpSpPr>
          <a:xfrm>
            <a:off x="1162534" y="1838926"/>
            <a:ext cx="1117136" cy="707689"/>
            <a:chOff x="4354235" y="2173023"/>
            <a:chExt cx="511650" cy="320700"/>
          </a:xfrm>
        </p:grpSpPr>
        <p:cxnSp>
          <p:nvCxnSpPr>
            <p:cNvPr id="323" name="Google Shape;323;p33"/>
            <p:cNvCxnSpPr>
              <a:stCxn id="324" idx="4"/>
              <a:endCxn id="325" idx="0"/>
            </p:cNvCxnSpPr>
            <p:nvPr/>
          </p:nvCxnSpPr>
          <p:spPr>
            <a:xfrm flipH="1">
              <a:off x="4354235" y="2173023"/>
              <a:ext cx="1488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6" name="Google Shape;326;p33"/>
            <p:cNvCxnSpPr>
              <a:stCxn id="327" idx="4"/>
              <a:endCxn id="328" idx="0"/>
            </p:cNvCxnSpPr>
            <p:nvPr/>
          </p:nvCxnSpPr>
          <p:spPr>
            <a:xfrm flipH="1">
              <a:off x="4609985" y="2173023"/>
              <a:ext cx="1398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9" name="Google Shape;329;p33"/>
            <p:cNvCxnSpPr>
              <a:stCxn id="327" idx="4"/>
              <a:endCxn id="330" idx="0"/>
            </p:cNvCxnSpPr>
            <p:nvPr/>
          </p:nvCxnSpPr>
          <p:spPr>
            <a:xfrm>
              <a:off x="4749785" y="2173023"/>
              <a:ext cx="1161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1" name="Google Shape;331;p33"/>
            <p:cNvCxnSpPr>
              <a:stCxn id="324" idx="4"/>
              <a:endCxn id="330" idx="0"/>
            </p:cNvCxnSpPr>
            <p:nvPr/>
          </p:nvCxnSpPr>
          <p:spPr>
            <a:xfrm>
              <a:off x="4503035" y="2173023"/>
              <a:ext cx="3627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2" name="Google Shape;332;p33"/>
            <p:cNvCxnSpPr>
              <a:stCxn id="324" idx="4"/>
              <a:endCxn id="328" idx="0"/>
            </p:cNvCxnSpPr>
            <p:nvPr/>
          </p:nvCxnSpPr>
          <p:spPr>
            <a:xfrm>
              <a:off x="4503035" y="2173023"/>
              <a:ext cx="1071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" name="Google Shape;333;p33"/>
            <p:cNvCxnSpPr>
              <a:stCxn id="327" idx="4"/>
              <a:endCxn id="325" idx="0"/>
            </p:cNvCxnSpPr>
            <p:nvPr/>
          </p:nvCxnSpPr>
          <p:spPr>
            <a:xfrm flipH="1">
              <a:off x="4354385" y="2173023"/>
              <a:ext cx="3954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27" name="Google Shape;327;p33"/>
          <p:cNvSpPr/>
          <p:nvPr/>
        </p:nvSpPr>
        <p:spPr>
          <a:xfrm>
            <a:off x="1882327" y="1553026"/>
            <a:ext cx="287700" cy="2859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3"/>
          <p:cNvSpPr/>
          <p:nvPr/>
        </p:nvSpPr>
        <p:spPr>
          <a:xfrm>
            <a:off x="1343574" y="1553026"/>
            <a:ext cx="287700" cy="285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4" name="Google Shape;334;p33"/>
          <p:cNvCxnSpPr>
            <a:stCxn id="335" idx="0"/>
            <a:endCxn id="325" idx="4"/>
          </p:cNvCxnSpPr>
          <p:nvPr/>
        </p:nvCxnSpPr>
        <p:spPr>
          <a:xfrm rot="10800000">
            <a:off x="1162690" y="283266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33"/>
          <p:cNvCxnSpPr>
            <a:stCxn id="335" idx="0"/>
            <a:endCxn id="328" idx="4"/>
          </p:cNvCxnSpPr>
          <p:nvPr/>
        </p:nvCxnSpPr>
        <p:spPr>
          <a:xfrm flipH="1" rot="10800000">
            <a:off x="1462690" y="283266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3"/>
          <p:cNvCxnSpPr>
            <a:stCxn id="338" idx="0"/>
            <a:endCxn id="328" idx="4"/>
          </p:cNvCxnSpPr>
          <p:nvPr/>
        </p:nvCxnSpPr>
        <p:spPr>
          <a:xfrm rot="10800000">
            <a:off x="1721171" y="283266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33"/>
          <p:cNvCxnSpPr>
            <a:stCxn id="338" idx="0"/>
            <a:endCxn id="330" idx="4"/>
          </p:cNvCxnSpPr>
          <p:nvPr/>
        </p:nvCxnSpPr>
        <p:spPr>
          <a:xfrm flipH="1" rot="10800000">
            <a:off x="1979471" y="283266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p33"/>
          <p:cNvCxnSpPr>
            <a:stCxn id="330" idx="4"/>
            <a:endCxn id="335" idx="0"/>
          </p:cNvCxnSpPr>
          <p:nvPr/>
        </p:nvCxnSpPr>
        <p:spPr>
          <a:xfrm flipH="1">
            <a:off x="1462549" y="2832639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p33"/>
          <p:cNvCxnSpPr>
            <a:stCxn id="325" idx="4"/>
            <a:endCxn id="338" idx="0"/>
          </p:cNvCxnSpPr>
          <p:nvPr/>
        </p:nvCxnSpPr>
        <p:spPr>
          <a:xfrm>
            <a:off x="1162712" y="2832639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33"/>
          <p:cNvSpPr/>
          <p:nvPr/>
        </p:nvSpPr>
        <p:spPr>
          <a:xfrm>
            <a:off x="1318840" y="330456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3"/>
          <p:cNvSpPr/>
          <p:nvPr/>
        </p:nvSpPr>
        <p:spPr>
          <a:xfrm>
            <a:off x="1835621" y="330456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3"/>
          <p:cNvSpPr/>
          <p:nvPr/>
        </p:nvSpPr>
        <p:spPr>
          <a:xfrm>
            <a:off x="1018862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3"/>
          <p:cNvSpPr/>
          <p:nvPr/>
        </p:nvSpPr>
        <p:spPr>
          <a:xfrm>
            <a:off x="1577230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3"/>
          <p:cNvSpPr/>
          <p:nvPr/>
        </p:nvSpPr>
        <p:spPr>
          <a:xfrm>
            <a:off x="2135599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2" name="Google Shape;342;p33"/>
          <p:cNvCxnSpPr>
            <a:stCxn id="343" idx="0"/>
            <a:endCxn id="344" idx="4"/>
          </p:cNvCxnSpPr>
          <p:nvPr/>
        </p:nvCxnSpPr>
        <p:spPr>
          <a:xfrm rot="10800000">
            <a:off x="3989837" y="283265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33"/>
          <p:cNvCxnSpPr>
            <a:stCxn id="343" idx="0"/>
            <a:endCxn id="346" idx="4"/>
          </p:cNvCxnSpPr>
          <p:nvPr/>
        </p:nvCxnSpPr>
        <p:spPr>
          <a:xfrm flipH="1" rot="10800000">
            <a:off x="4289837" y="283265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33"/>
          <p:cNvCxnSpPr>
            <a:stCxn id="348" idx="0"/>
            <a:endCxn id="346" idx="4"/>
          </p:cNvCxnSpPr>
          <p:nvPr/>
        </p:nvCxnSpPr>
        <p:spPr>
          <a:xfrm rot="10800000">
            <a:off x="4548319" y="283265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33"/>
          <p:cNvCxnSpPr>
            <a:stCxn id="348" idx="0"/>
            <a:endCxn id="350" idx="4"/>
          </p:cNvCxnSpPr>
          <p:nvPr/>
        </p:nvCxnSpPr>
        <p:spPr>
          <a:xfrm flipH="1" rot="10800000">
            <a:off x="4806619" y="283265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33"/>
          <p:cNvCxnSpPr>
            <a:stCxn id="350" idx="4"/>
            <a:endCxn id="343" idx="0"/>
          </p:cNvCxnSpPr>
          <p:nvPr/>
        </p:nvCxnSpPr>
        <p:spPr>
          <a:xfrm flipH="1">
            <a:off x="4289696" y="2832628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p33"/>
          <p:cNvCxnSpPr>
            <a:stCxn id="344" idx="4"/>
            <a:endCxn id="348" idx="0"/>
          </p:cNvCxnSpPr>
          <p:nvPr/>
        </p:nvCxnSpPr>
        <p:spPr>
          <a:xfrm>
            <a:off x="3989859" y="2832628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3" name="Google Shape;343;p33"/>
          <p:cNvSpPr/>
          <p:nvPr/>
        </p:nvSpPr>
        <p:spPr>
          <a:xfrm>
            <a:off x="4145987" y="330455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48" name="Google Shape;348;p33"/>
          <p:cNvSpPr/>
          <p:nvPr/>
        </p:nvSpPr>
        <p:spPr>
          <a:xfrm>
            <a:off x="4662769" y="330455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44" name="Google Shape;344;p33"/>
          <p:cNvSpPr/>
          <p:nvPr/>
        </p:nvSpPr>
        <p:spPr>
          <a:xfrm>
            <a:off x="3846009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3"/>
          <p:cNvSpPr/>
          <p:nvPr/>
        </p:nvSpPr>
        <p:spPr>
          <a:xfrm>
            <a:off x="4404378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3"/>
          <p:cNvSpPr/>
          <p:nvPr/>
        </p:nvSpPr>
        <p:spPr>
          <a:xfrm>
            <a:off x="4962746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3" name="Google Shape;353;p33"/>
          <p:cNvCxnSpPr>
            <a:stCxn id="354" idx="0"/>
            <a:endCxn id="355" idx="4"/>
          </p:cNvCxnSpPr>
          <p:nvPr/>
        </p:nvCxnSpPr>
        <p:spPr>
          <a:xfrm rot="10800000">
            <a:off x="6864547" y="2832666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33"/>
          <p:cNvCxnSpPr>
            <a:stCxn id="354" idx="0"/>
            <a:endCxn id="357" idx="4"/>
          </p:cNvCxnSpPr>
          <p:nvPr/>
        </p:nvCxnSpPr>
        <p:spPr>
          <a:xfrm flipH="1" rot="10800000">
            <a:off x="7164547" y="2832666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33"/>
          <p:cNvCxnSpPr>
            <a:stCxn id="359" idx="0"/>
            <a:endCxn id="357" idx="4"/>
          </p:cNvCxnSpPr>
          <p:nvPr/>
        </p:nvCxnSpPr>
        <p:spPr>
          <a:xfrm rot="10800000">
            <a:off x="7423028" y="2832666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33"/>
          <p:cNvCxnSpPr>
            <a:stCxn id="359" idx="0"/>
            <a:endCxn id="361" idx="4"/>
          </p:cNvCxnSpPr>
          <p:nvPr/>
        </p:nvCxnSpPr>
        <p:spPr>
          <a:xfrm flipH="1" rot="10800000">
            <a:off x="7681328" y="2832666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33"/>
          <p:cNvCxnSpPr>
            <a:stCxn id="361" idx="4"/>
            <a:endCxn id="354" idx="0"/>
          </p:cNvCxnSpPr>
          <p:nvPr/>
        </p:nvCxnSpPr>
        <p:spPr>
          <a:xfrm flipH="1">
            <a:off x="7164406" y="2832644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33"/>
          <p:cNvCxnSpPr>
            <a:stCxn id="355" idx="4"/>
            <a:endCxn id="359" idx="0"/>
          </p:cNvCxnSpPr>
          <p:nvPr/>
        </p:nvCxnSpPr>
        <p:spPr>
          <a:xfrm>
            <a:off x="6864569" y="2832644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4" name="Google Shape;354;p33"/>
          <p:cNvSpPr/>
          <p:nvPr/>
        </p:nvSpPr>
        <p:spPr>
          <a:xfrm>
            <a:off x="7020697" y="3304566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3"/>
          <p:cNvSpPr/>
          <p:nvPr/>
        </p:nvSpPr>
        <p:spPr>
          <a:xfrm>
            <a:off x="7537478" y="3304566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3"/>
          <p:cNvSpPr/>
          <p:nvPr/>
        </p:nvSpPr>
        <p:spPr>
          <a:xfrm>
            <a:off x="6720719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3"/>
          <p:cNvSpPr/>
          <p:nvPr/>
        </p:nvSpPr>
        <p:spPr>
          <a:xfrm>
            <a:off x="7279087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3"/>
          <p:cNvSpPr/>
          <p:nvPr/>
        </p:nvSpPr>
        <p:spPr>
          <a:xfrm>
            <a:off x="7837456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4"/>
          <p:cNvSpPr/>
          <p:nvPr/>
        </p:nvSpPr>
        <p:spPr>
          <a:xfrm>
            <a:off x="6414651" y="2439913"/>
            <a:ext cx="2023800" cy="1257300"/>
          </a:xfrm>
          <a:prstGeom prst="rect">
            <a:avLst/>
          </a:prstGeom>
          <a:solidFill>
            <a:srgbClr val="D2E3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4"/>
          <p:cNvSpPr txBox="1"/>
          <p:nvPr/>
        </p:nvSpPr>
        <p:spPr>
          <a:xfrm>
            <a:off x="311700" y="460875"/>
            <a:ext cx="329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Transfer Learning</a:t>
            </a:r>
            <a:endParaRPr b="1" sz="30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70" name="Google Shape;370;p34"/>
          <p:cNvGrpSpPr/>
          <p:nvPr/>
        </p:nvGrpSpPr>
        <p:grpSpPr>
          <a:xfrm>
            <a:off x="1162534" y="1838926"/>
            <a:ext cx="1117136" cy="707689"/>
            <a:chOff x="4354235" y="2173023"/>
            <a:chExt cx="511650" cy="320700"/>
          </a:xfrm>
        </p:grpSpPr>
        <p:cxnSp>
          <p:nvCxnSpPr>
            <p:cNvPr id="371" name="Google Shape;371;p34"/>
            <p:cNvCxnSpPr>
              <a:stCxn id="372" idx="4"/>
              <a:endCxn id="373" idx="0"/>
            </p:cNvCxnSpPr>
            <p:nvPr/>
          </p:nvCxnSpPr>
          <p:spPr>
            <a:xfrm flipH="1">
              <a:off x="4354235" y="2173023"/>
              <a:ext cx="1488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34"/>
            <p:cNvCxnSpPr>
              <a:stCxn id="375" idx="4"/>
              <a:endCxn id="376" idx="0"/>
            </p:cNvCxnSpPr>
            <p:nvPr/>
          </p:nvCxnSpPr>
          <p:spPr>
            <a:xfrm flipH="1">
              <a:off x="4609985" y="2173023"/>
              <a:ext cx="1398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7" name="Google Shape;377;p34"/>
            <p:cNvCxnSpPr>
              <a:stCxn id="375" idx="4"/>
              <a:endCxn id="378" idx="0"/>
            </p:cNvCxnSpPr>
            <p:nvPr/>
          </p:nvCxnSpPr>
          <p:spPr>
            <a:xfrm>
              <a:off x="4749785" y="2173023"/>
              <a:ext cx="1161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9" name="Google Shape;379;p34"/>
            <p:cNvCxnSpPr>
              <a:stCxn id="372" idx="4"/>
              <a:endCxn id="378" idx="0"/>
            </p:cNvCxnSpPr>
            <p:nvPr/>
          </p:nvCxnSpPr>
          <p:spPr>
            <a:xfrm>
              <a:off x="4503035" y="2173023"/>
              <a:ext cx="3627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0" name="Google Shape;380;p34"/>
            <p:cNvCxnSpPr>
              <a:stCxn id="372" idx="4"/>
              <a:endCxn id="376" idx="0"/>
            </p:cNvCxnSpPr>
            <p:nvPr/>
          </p:nvCxnSpPr>
          <p:spPr>
            <a:xfrm>
              <a:off x="4503035" y="2173023"/>
              <a:ext cx="1071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1" name="Google Shape;381;p34"/>
            <p:cNvCxnSpPr>
              <a:stCxn id="375" idx="4"/>
              <a:endCxn id="373" idx="0"/>
            </p:cNvCxnSpPr>
            <p:nvPr/>
          </p:nvCxnSpPr>
          <p:spPr>
            <a:xfrm flipH="1">
              <a:off x="4354385" y="2173023"/>
              <a:ext cx="395400" cy="320700"/>
            </a:xfrm>
            <a:prstGeom prst="straightConnector1">
              <a:avLst/>
            </a:prstGeom>
            <a:noFill/>
            <a:ln cap="flat" cmpd="sng" w="38100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75" name="Google Shape;375;p34"/>
          <p:cNvSpPr/>
          <p:nvPr/>
        </p:nvSpPr>
        <p:spPr>
          <a:xfrm>
            <a:off x="1882327" y="1553026"/>
            <a:ext cx="287700" cy="2859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4"/>
          <p:cNvSpPr/>
          <p:nvPr/>
        </p:nvSpPr>
        <p:spPr>
          <a:xfrm>
            <a:off x="1343574" y="1553026"/>
            <a:ext cx="287700" cy="285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2" name="Google Shape;382;p34"/>
          <p:cNvCxnSpPr>
            <a:stCxn id="383" idx="0"/>
            <a:endCxn id="373" idx="4"/>
          </p:cNvCxnSpPr>
          <p:nvPr/>
        </p:nvCxnSpPr>
        <p:spPr>
          <a:xfrm rot="10800000">
            <a:off x="1162690" y="283266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34"/>
          <p:cNvCxnSpPr>
            <a:stCxn id="383" idx="0"/>
            <a:endCxn id="376" idx="4"/>
          </p:cNvCxnSpPr>
          <p:nvPr/>
        </p:nvCxnSpPr>
        <p:spPr>
          <a:xfrm flipH="1" rot="10800000">
            <a:off x="1462690" y="283266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34"/>
          <p:cNvCxnSpPr>
            <a:stCxn id="386" idx="0"/>
            <a:endCxn id="376" idx="4"/>
          </p:cNvCxnSpPr>
          <p:nvPr/>
        </p:nvCxnSpPr>
        <p:spPr>
          <a:xfrm rot="10800000">
            <a:off x="1721171" y="283266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34"/>
          <p:cNvCxnSpPr>
            <a:stCxn id="386" idx="0"/>
            <a:endCxn id="378" idx="4"/>
          </p:cNvCxnSpPr>
          <p:nvPr/>
        </p:nvCxnSpPr>
        <p:spPr>
          <a:xfrm flipH="1" rot="10800000">
            <a:off x="1979471" y="283266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34"/>
          <p:cNvCxnSpPr>
            <a:stCxn id="378" idx="4"/>
            <a:endCxn id="383" idx="0"/>
          </p:cNvCxnSpPr>
          <p:nvPr/>
        </p:nvCxnSpPr>
        <p:spPr>
          <a:xfrm flipH="1">
            <a:off x="1462549" y="2832639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34"/>
          <p:cNvCxnSpPr>
            <a:stCxn id="373" idx="4"/>
            <a:endCxn id="386" idx="0"/>
          </p:cNvCxnSpPr>
          <p:nvPr/>
        </p:nvCxnSpPr>
        <p:spPr>
          <a:xfrm>
            <a:off x="1162712" y="2832639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3" name="Google Shape;383;p34"/>
          <p:cNvSpPr/>
          <p:nvPr/>
        </p:nvSpPr>
        <p:spPr>
          <a:xfrm>
            <a:off x="1318840" y="330456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4"/>
          <p:cNvSpPr/>
          <p:nvPr/>
        </p:nvSpPr>
        <p:spPr>
          <a:xfrm>
            <a:off x="1835621" y="330456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4"/>
          <p:cNvSpPr/>
          <p:nvPr/>
        </p:nvSpPr>
        <p:spPr>
          <a:xfrm>
            <a:off x="1018862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4"/>
          <p:cNvSpPr/>
          <p:nvPr/>
        </p:nvSpPr>
        <p:spPr>
          <a:xfrm>
            <a:off x="1577230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4"/>
          <p:cNvSpPr/>
          <p:nvPr/>
        </p:nvSpPr>
        <p:spPr>
          <a:xfrm>
            <a:off x="2135599" y="2546739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0" name="Google Shape;390;p34"/>
          <p:cNvCxnSpPr>
            <a:stCxn id="391" idx="0"/>
            <a:endCxn id="392" idx="4"/>
          </p:cNvCxnSpPr>
          <p:nvPr/>
        </p:nvCxnSpPr>
        <p:spPr>
          <a:xfrm rot="10800000">
            <a:off x="3989837" y="283265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34"/>
          <p:cNvCxnSpPr>
            <a:stCxn id="391" idx="0"/>
            <a:endCxn id="394" idx="4"/>
          </p:cNvCxnSpPr>
          <p:nvPr/>
        </p:nvCxnSpPr>
        <p:spPr>
          <a:xfrm flipH="1" rot="10800000">
            <a:off x="4289837" y="283265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34"/>
          <p:cNvCxnSpPr>
            <a:stCxn id="396" idx="0"/>
            <a:endCxn id="394" idx="4"/>
          </p:cNvCxnSpPr>
          <p:nvPr/>
        </p:nvCxnSpPr>
        <p:spPr>
          <a:xfrm rot="10800000">
            <a:off x="4548319" y="2832651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p34"/>
          <p:cNvCxnSpPr>
            <a:stCxn id="396" idx="0"/>
            <a:endCxn id="398" idx="4"/>
          </p:cNvCxnSpPr>
          <p:nvPr/>
        </p:nvCxnSpPr>
        <p:spPr>
          <a:xfrm flipH="1" rot="10800000">
            <a:off x="4806619" y="2832651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34"/>
          <p:cNvCxnSpPr>
            <a:stCxn id="398" idx="4"/>
            <a:endCxn id="391" idx="0"/>
          </p:cNvCxnSpPr>
          <p:nvPr/>
        </p:nvCxnSpPr>
        <p:spPr>
          <a:xfrm flipH="1">
            <a:off x="4289696" y="2832628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0" name="Google Shape;400;p34"/>
          <p:cNvCxnSpPr>
            <a:stCxn id="392" idx="4"/>
            <a:endCxn id="396" idx="0"/>
          </p:cNvCxnSpPr>
          <p:nvPr/>
        </p:nvCxnSpPr>
        <p:spPr>
          <a:xfrm>
            <a:off x="3989859" y="2832628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1" name="Google Shape;391;p34"/>
          <p:cNvSpPr/>
          <p:nvPr/>
        </p:nvSpPr>
        <p:spPr>
          <a:xfrm>
            <a:off x="4145987" y="330455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96" name="Google Shape;396;p34"/>
          <p:cNvSpPr/>
          <p:nvPr/>
        </p:nvSpPr>
        <p:spPr>
          <a:xfrm>
            <a:off x="4662769" y="3304551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92" name="Google Shape;392;p34"/>
          <p:cNvSpPr/>
          <p:nvPr/>
        </p:nvSpPr>
        <p:spPr>
          <a:xfrm>
            <a:off x="3846009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4"/>
          <p:cNvSpPr/>
          <p:nvPr/>
        </p:nvSpPr>
        <p:spPr>
          <a:xfrm>
            <a:off x="4404378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4"/>
          <p:cNvSpPr/>
          <p:nvPr/>
        </p:nvSpPr>
        <p:spPr>
          <a:xfrm>
            <a:off x="4962746" y="2546728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1" name="Google Shape;401;p34"/>
          <p:cNvCxnSpPr>
            <a:stCxn id="402" idx="0"/>
            <a:endCxn id="403" idx="4"/>
          </p:cNvCxnSpPr>
          <p:nvPr/>
        </p:nvCxnSpPr>
        <p:spPr>
          <a:xfrm rot="10800000">
            <a:off x="6864547" y="2832666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34"/>
          <p:cNvCxnSpPr>
            <a:stCxn id="402" idx="0"/>
            <a:endCxn id="405" idx="4"/>
          </p:cNvCxnSpPr>
          <p:nvPr/>
        </p:nvCxnSpPr>
        <p:spPr>
          <a:xfrm flipH="1" rot="10800000">
            <a:off x="7164547" y="2832666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" name="Google Shape;406;p34"/>
          <p:cNvCxnSpPr>
            <a:stCxn id="407" idx="0"/>
            <a:endCxn id="405" idx="4"/>
          </p:cNvCxnSpPr>
          <p:nvPr/>
        </p:nvCxnSpPr>
        <p:spPr>
          <a:xfrm rot="10800000">
            <a:off x="7423028" y="2832666"/>
            <a:ext cx="2583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34"/>
          <p:cNvCxnSpPr>
            <a:stCxn id="407" idx="0"/>
            <a:endCxn id="409" idx="4"/>
          </p:cNvCxnSpPr>
          <p:nvPr/>
        </p:nvCxnSpPr>
        <p:spPr>
          <a:xfrm flipH="1" rot="10800000">
            <a:off x="7681328" y="2832666"/>
            <a:ext cx="3000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34"/>
          <p:cNvCxnSpPr>
            <a:stCxn id="409" idx="4"/>
            <a:endCxn id="402" idx="0"/>
          </p:cNvCxnSpPr>
          <p:nvPr/>
        </p:nvCxnSpPr>
        <p:spPr>
          <a:xfrm flipH="1">
            <a:off x="7164406" y="2832644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34"/>
          <p:cNvCxnSpPr>
            <a:stCxn id="403" idx="4"/>
            <a:endCxn id="407" idx="0"/>
          </p:cNvCxnSpPr>
          <p:nvPr/>
        </p:nvCxnSpPr>
        <p:spPr>
          <a:xfrm>
            <a:off x="6864569" y="2832644"/>
            <a:ext cx="816900" cy="471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2" name="Google Shape;402;p34"/>
          <p:cNvSpPr/>
          <p:nvPr/>
        </p:nvSpPr>
        <p:spPr>
          <a:xfrm>
            <a:off x="7020697" y="3304566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4"/>
          <p:cNvSpPr/>
          <p:nvPr/>
        </p:nvSpPr>
        <p:spPr>
          <a:xfrm>
            <a:off x="7537478" y="3304566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4"/>
          <p:cNvSpPr/>
          <p:nvPr/>
        </p:nvSpPr>
        <p:spPr>
          <a:xfrm>
            <a:off x="6720719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4"/>
          <p:cNvSpPr/>
          <p:nvPr/>
        </p:nvSpPr>
        <p:spPr>
          <a:xfrm>
            <a:off x="7279087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34"/>
          <p:cNvSpPr/>
          <p:nvPr/>
        </p:nvSpPr>
        <p:spPr>
          <a:xfrm>
            <a:off x="7837456" y="2546744"/>
            <a:ext cx="287700" cy="285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2" name="Google Shape;412;p34"/>
          <p:cNvGrpSpPr/>
          <p:nvPr/>
        </p:nvGrpSpPr>
        <p:grpSpPr>
          <a:xfrm>
            <a:off x="6474507" y="1553169"/>
            <a:ext cx="1904096" cy="993547"/>
            <a:chOff x="17384333" y="6123384"/>
            <a:chExt cx="5077589" cy="2649459"/>
          </a:xfrm>
        </p:grpSpPr>
        <p:grpSp>
          <p:nvGrpSpPr>
            <p:cNvPr id="413" name="Google Shape;413;p34"/>
            <p:cNvGrpSpPr/>
            <p:nvPr/>
          </p:nvGrpSpPr>
          <p:grpSpPr>
            <a:xfrm>
              <a:off x="18336461" y="6885684"/>
              <a:ext cx="2978567" cy="1887159"/>
              <a:chOff x="4353863" y="2173019"/>
              <a:chExt cx="511500" cy="320700"/>
            </a:xfrm>
          </p:grpSpPr>
          <p:cxnSp>
            <p:nvCxnSpPr>
              <p:cNvPr id="414" name="Google Shape;414;p34"/>
              <p:cNvCxnSpPr>
                <a:stCxn id="415" idx="4"/>
              </p:cNvCxnSpPr>
              <p:nvPr/>
            </p:nvCxnSpPr>
            <p:spPr>
              <a:xfrm flipH="1">
                <a:off x="4353863" y="2173019"/>
                <a:ext cx="1491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6" name="Google Shape;416;p34"/>
              <p:cNvCxnSpPr>
                <a:stCxn id="417" idx="4"/>
              </p:cNvCxnSpPr>
              <p:nvPr/>
            </p:nvCxnSpPr>
            <p:spPr>
              <a:xfrm flipH="1">
                <a:off x="4609610" y="2173019"/>
                <a:ext cx="1401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8" name="Google Shape;418;p34"/>
              <p:cNvCxnSpPr>
                <a:stCxn id="417" idx="4"/>
              </p:cNvCxnSpPr>
              <p:nvPr/>
            </p:nvCxnSpPr>
            <p:spPr>
              <a:xfrm>
                <a:off x="4749710" y="2173019"/>
                <a:ext cx="1155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9" name="Google Shape;419;p34"/>
              <p:cNvCxnSpPr>
                <a:stCxn id="415" idx="4"/>
              </p:cNvCxnSpPr>
              <p:nvPr/>
            </p:nvCxnSpPr>
            <p:spPr>
              <a:xfrm>
                <a:off x="4502963" y="2173019"/>
                <a:ext cx="3624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0" name="Google Shape;420;p34"/>
              <p:cNvCxnSpPr>
                <a:stCxn id="415" idx="4"/>
              </p:cNvCxnSpPr>
              <p:nvPr/>
            </p:nvCxnSpPr>
            <p:spPr>
              <a:xfrm>
                <a:off x="4502963" y="2173019"/>
                <a:ext cx="1065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1" name="Google Shape;421;p34"/>
              <p:cNvCxnSpPr>
                <a:stCxn id="417" idx="4"/>
              </p:cNvCxnSpPr>
              <p:nvPr/>
            </p:nvCxnSpPr>
            <p:spPr>
              <a:xfrm flipH="1">
                <a:off x="4354010" y="2173019"/>
                <a:ext cx="3957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417" name="Google Shape;417;p34"/>
            <p:cNvSpPr/>
            <p:nvPr/>
          </p:nvSpPr>
          <p:spPr>
            <a:xfrm>
              <a:off x="20258006" y="6123384"/>
              <a:ext cx="767100" cy="762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00"/>
            </a:p>
          </p:txBody>
        </p:sp>
        <p:sp>
          <p:nvSpPr>
            <p:cNvPr id="415" name="Google Shape;415;p34"/>
            <p:cNvSpPr/>
            <p:nvPr/>
          </p:nvSpPr>
          <p:spPr>
            <a:xfrm>
              <a:off x="18821150" y="6123384"/>
              <a:ext cx="767100" cy="762300"/>
            </a:xfrm>
            <a:prstGeom prst="ellipse">
              <a:avLst/>
            </a:prstGeom>
            <a:solidFill>
              <a:srgbClr val="5BB9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4"/>
            <p:cNvSpPr/>
            <p:nvPr/>
          </p:nvSpPr>
          <p:spPr>
            <a:xfrm>
              <a:off x="17384333" y="6123384"/>
              <a:ext cx="767100" cy="762300"/>
            </a:xfrm>
            <a:prstGeom prst="ellipse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3" name="Google Shape;423;p34"/>
            <p:cNvGrpSpPr/>
            <p:nvPr/>
          </p:nvGrpSpPr>
          <p:grpSpPr>
            <a:xfrm>
              <a:off x="17767883" y="6885684"/>
              <a:ext cx="4310489" cy="1887159"/>
              <a:chOff x="4721067" y="2779604"/>
              <a:chExt cx="740227" cy="320700"/>
            </a:xfrm>
          </p:grpSpPr>
          <p:cxnSp>
            <p:nvCxnSpPr>
              <p:cNvPr id="424" name="Google Shape;424;p34"/>
              <p:cNvCxnSpPr>
                <a:stCxn id="422" idx="4"/>
              </p:cNvCxnSpPr>
              <p:nvPr/>
            </p:nvCxnSpPr>
            <p:spPr>
              <a:xfrm>
                <a:off x="4721067" y="2779604"/>
                <a:ext cx="3534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5" name="Google Shape;425;p34"/>
              <p:cNvCxnSpPr>
                <a:stCxn id="426" idx="4"/>
              </p:cNvCxnSpPr>
              <p:nvPr/>
            </p:nvCxnSpPr>
            <p:spPr>
              <a:xfrm flipH="1">
                <a:off x="5330194" y="2779604"/>
                <a:ext cx="1311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7" name="Google Shape;427;p34"/>
              <p:cNvCxnSpPr>
                <a:endCxn id="426" idx="4"/>
              </p:cNvCxnSpPr>
              <p:nvPr/>
            </p:nvCxnSpPr>
            <p:spPr>
              <a:xfrm flipH="1" rot="10800000">
                <a:off x="4818694" y="2779604"/>
                <a:ext cx="6426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8" name="Google Shape;428;p34"/>
              <p:cNvCxnSpPr>
                <a:endCxn id="426" idx="4"/>
              </p:cNvCxnSpPr>
              <p:nvPr/>
            </p:nvCxnSpPr>
            <p:spPr>
              <a:xfrm flipH="1" rot="10800000">
                <a:off x="5074294" y="2779604"/>
                <a:ext cx="3870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9" name="Google Shape;429;p34"/>
              <p:cNvCxnSpPr>
                <a:stCxn id="422" idx="4"/>
              </p:cNvCxnSpPr>
              <p:nvPr/>
            </p:nvCxnSpPr>
            <p:spPr>
              <a:xfrm>
                <a:off x="4721067" y="2779604"/>
                <a:ext cx="6090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30" name="Google Shape;430;p34"/>
              <p:cNvCxnSpPr>
                <a:stCxn id="422" idx="4"/>
              </p:cNvCxnSpPr>
              <p:nvPr/>
            </p:nvCxnSpPr>
            <p:spPr>
              <a:xfrm>
                <a:off x="4721067" y="2779604"/>
                <a:ext cx="97500" cy="3207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426" name="Google Shape;426;p34"/>
            <p:cNvSpPr/>
            <p:nvPr/>
          </p:nvSpPr>
          <p:spPr>
            <a:xfrm>
              <a:off x="21694823" y="6123384"/>
              <a:ext cx="767100" cy="762300"/>
            </a:xfrm>
            <a:prstGeom prst="ellipse">
              <a:avLst/>
            </a:prstGeom>
            <a:solidFill>
              <a:srgbClr val="0D65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5" name="Google Shape;435;p35"/>
          <p:cNvCxnSpPr>
            <a:endCxn id="436" idx="0"/>
          </p:cNvCxnSpPr>
          <p:nvPr/>
        </p:nvCxnSpPr>
        <p:spPr>
          <a:xfrm>
            <a:off x="1570800" y="1462700"/>
            <a:ext cx="0" cy="696300"/>
          </a:xfrm>
          <a:prstGeom prst="straightConnector1">
            <a:avLst/>
          </a:prstGeom>
          <a:noFill/>
          <a:ln cap="flat" cmpd="sng" w="19050">
            <a:solidFill>
              <a:srgbClr val="0CAD4D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437" name="Google Shape;437;p35"/>
          <p:cNvCxnSpPr>
            <a:endCxn id="438" idx="1"/>
          </p:cNvCxnSpPr>
          <p:nvPr/>
        </p:nvCxnSpPr>
        <p:spPr>
          <a:xfrm>
            <a:off x="1866188" y="2575100"/>
            <a:ext cx="1005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439" name="Google Shape;439;p35"/>
          <p:cNvCxnSpPr/>
          <p:nvPr/>
        </p:nvCxnSpPr>
        <p:spPr>
          <a:xfrm>
            <a:off x="3980893" y="2563243"/>
            <a:ext cx="898800" cy="0"/>
          </a:xfrm>
          <a:prstGeom prst="straightConnector1">
            <a:avLst/>
          </a:prstGeom>
          <a:noFill/>
          <a:ln cap="flat" cmpd="sng" w="19050">
            <a:solidFill>
              <a:srgbClr val="4285F4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440" name="Google Shape;440;p35"/>
          <p:cNvCxnSpPr>
            <a:endCxn id="441" idx="1"/>
          </p:cNvCxnSpPr>
          <p:nvPr/>
        </p:nvCxnSpPr>
        <p:spPr>
          <a:xfrm>
            <a:off x="5724800" y="2573900"/>
            <a:ext cx="1165200" cy="1200"/>
          </a:xfrm>
          <a:prstGeom prst="straightConnector1">
            <a:avLst/>
          </a:prstGeom>
          <a:noFill/>
          <a:ln cap="flat" cmpd="sng" w="19050">
            <a:solidFill>
              <a:srgbClr val="4285F4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42" name="Google Shape;442;p35"/>
          <p:cNvSpPr/>
          <p:nvPr/>
        </p:nvSpPr>
        <p:spPr>
          <a:xfrm>
            <a:off x="857250" y="1161070"/>
            <a:ext cx="1427100" cy="3930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4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0" i="0" lang="en" sz="1100" u="none" cap="none" strike="noStrik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Start</a:t>
            </a:r>
            <a:endParaRPr sz="500"/>
          </a:p>
        </p:txBody>
      </p:sp>
      <p:sp>
        <p:nvSpPr>
          <p:cNvPr id="436" name="Google Shape;436;p35"/>
          <p:cNvSpPr/>
          <p:nvPr/>
        </p:nvSpPr>
        <p:spPr>
          <a:xfrm>
            <a:off x="857250" y="2159000"/>
            <a:ext cx="14271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Obtain the pre-trained model</a:t>
            </a:r>
            <a:endParaRPr sz="500"/>
          </a:p>
        </p:txBody>
      </p:sp>
      <p:sp>
        <p:nvSpPr>
          <p:cNvPr id="438" name="Google Shape;438;p35"/>
          <p:cNvSpPr/>
          <p:nvPr/>
        </p:nvSpPr>
        <p:spPr>
          <a:xfrm>
            <a:off x="2871788" y="2159000"/>
            <a:ext cx="11091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Create a base model</a:t>
            </a:r>
            <a:endParaRPr sz="500"/>
          </a:p>
        </p:txBody>
      </p:sp>
      <p:sp>
        <p:nvSpPr>
          <p:cNvPr id="443" name="Google Shape;443;p35"/>
          <p:cNvSpPr/>
          <p:nvPr/>
        </p:nvSpPr>
        <p:spPr>
          <a:xfrm>
            <a:off x="4879708" y="2159000"/>
            <a:ext cx="11115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Freeze Layers</a:t>
            </a:r>
            <a:endParaRPr sz="500"/>
          </a:p>
        </p:txBody>
      </p:sp>
      <p:sp>
        <p:nvSpPr>
          <p:cNvPr id="441" name="Google Shape;441;p35"/>
          <p:cNvSpPr/>
          <p:nvPr/>
        </p:nvSpPr>
        <p:spPr>
          <a:xfrm>
            <a:off x="6890000" y="2159000"/>
            <a:ext cx="11202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Train the new layers on the dataset</a:t>
            </a:r>
            <a:endParaRPr sz="500"/>
          </a:p>
        </p:txBody>
      </p:sp>
      <p:cxnSp>
        <p:nvCxnSpPr>
          <p:cNvPr id="444" name="Google Shape;444;p35"/>
          <p:cNvCxnSpPr>
            <a:stCxn id="441" idx="2"/>
            <a:endCxn id="445" idx="0"/>
          </p:cNvCxnSpPr>
          <p:nvPr/>
        </p:nvCxnSpPr>
        <p:spPr>
          <a:xfrm rot="5400000">
            <a:off x="5789000" y="1774100"/>
            <a:ext cx="444000" cy="2878200"/>
          </a:xfrm>
          <a:prstGeom prst="bentConnector3">
            <a:avLst>
              <a:gd fmla="val 50014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46" name="Google Shape;446;p35"/>
          <p:cNvSpPr/>
          <p:nvPr/>
        </p:nvSpPr>
        <p:spPr>
          <a:xfrm>
            <a:off x="7145320" y="3654930"/>
            <a:ext cx="1109100" cy="3930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4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0" i="0" lang="en" sz="1100" u="none" cap="none" strike="noStrik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End</a:t>
            </a:r>
            <a:endParaRPr sz="500"/>
          </a:p>
        </p:txBody>
      </p:sp>
      <p:cxnSp>
        <p:nvCxnSpPr>
          <p:cNvPr id="447" name="Google Shape;447;p35"/>
          <p:cNvCxnSpPr>
            <a:endCxn id="446" idx="1"/>
          </p:cNvCxnSpPr>
          <p:nvPr/>
        </p:nvCxnSpPr>
        <p:spPr>
          <a:xfrm>
            <a:off x="5092420" y="3851430"/>
            <a:ext cx="2052900" cy="0"/>
          </a:xfrm>
          <a:prstGeom prst="straightConnector1">
            <a:avLst/>
          </a:prstGeom>
          <a:noFill/>
          <a:ln cap="flat" cmpd="sng" w="19050">
            <a:solidFill>
              <a:srgbClr val="FFBC04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45" name="Google Shape;445;p35"/>
          <p:cNvSpPr/>
          <p:nvPr/>
        </p:nvSpPr>
        <p:spPr>
          <a:xfrm>
            <a:off x="4017438" y="3435325"/>
            <a:ext cx="11091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Improve the model via </a:t>
            </a:r>
            <a:endParaRPr sz="1100">
              <a:solidFill>
                <a:srgbClr val="1A1A1A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1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fine tuning</a:t>
            </a:r>
            <a:endParaRPr sz="500"/>
          </a:p>
        </p:txBody>
      </p:sp>
      <p:sp>
        <p:nvSpPr>
          <p:cNvPr id="448" name="Google Shape;448;p35"/>
          <p:cNvSpPr txBox="1"/>
          <p:nvPr/>
        </p:nvSpPr>
        <p:spPr>
          <a:xfrm>
            <a:off x="311700" y="460875"/>
            <a:ext cx="329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Transfer Learning</a:t>
            </a:r>
            <a:endParaRPr b="1" sz="30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856775" y="902275"/>
            <a:ext cx="7430400" cy="31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/>
              <a:t>Don't reinvent the wheel, just realign it.” - Anthony J. D'Angelo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6"/>
          <p:cNvSpPr txBox="1"/>
          <p:nvPr/>
        </p:nvSpPr>
        <p:spPr>
          <a:xfrm>
            <a:off x="311700" y="460875"/>
            <a:ext cx="329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Transfer Learning</a:t>
            </a:r>
            <a:endParaRPr b="1" sz="30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54" name="Google Shape;45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4200" y="1023938"/>
            <a:ext cx="5215601" cy="38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7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Learning Example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762" y="149513"/>
            <a:ext cx="7586476" cy="462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38"/>
          <p:cNvSpPr txBox="1"/>
          <p:nvPr>
            <p:ph idx="4294967295" type="body"/>
          </p:nvPr>
        </p:nvSpPr>
        <p:spPr>
          <a:xfrm>
            <a:off x="5794175" y="4571675"/>
            <a:ext cx="34488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Image Source : </a:t>
            </a:r>
            <a:r>
              <a:rPr lang="en" u="sng">
                <a:solidFill>
                  <a:schemeClr val="hlink"/>
                </a:solidFill>
                <a:hlinkClick r:id="rId4"/>
              </a:rPr>
              <a:t>TensorFlow.org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Google Shape;47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3750" y="224000"/>
            <a:ext cx="3776500" cy="452995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39"/>
          <p:cNvSpPr txBox="1"/>
          <p:nvPr>
            <p:ph idx="4294967295" type="body"/>
          </p:nvPr>
        </p:nvSpPr>
        <p:spPr>
          <a:xfrm>
            <a:off x="5794175" y="4571675"/>
            <a:ext cx="34488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Image Source : </a:t>
            </a:r>
            <a:r>
              <a:rPr lang="en" u="sng">
                <a:solidFill>
                  <a:schemeClr val="hlink"/>
                </a:solidFill>
                <a:hlinkClick r:id="rId4"/>
              </a:rPr>
              <a:t>Knowyourdata-tfds.withgoogle.com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Google Shape;47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20336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20336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20336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" name="Google Shape;49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20336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Google Shape;49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20336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Google Shape;50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3025"/>
            <a:ext cx="8839200" cy="3461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Hub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Google Shape;50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20336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1" name="Google Shape;51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75" y="1186025"/>
            <a:ext cx="4198699" cy="2771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210450"/>
            <a:ext cx="4451375" cy="2722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47"/>
          <p:cNvSpPr txBox="1"/>
          <p:nvPr/>
        </p:nvSpPr>
        <p:spPr>
          <a:xfrm>
            <a:off x="414825" y="674525"/>
            <a:ext cx="329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Loss</a:t>
            </a:r>
            <a:endParaRPr b="1" sz="30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14" name="Google Shape;514;p47"/>
          <p:cNvSpPr txBox="1"/>
          <p:nvPr/>
        </p:nvSpPr>
        <p:spPr>
          <a:xfrm>
            <a:off x="4752475" y="674525"/>
            <a:ext cx="329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rPr>
              <a:t>Accuracy</a:t>
            </a:r>
            <a:endParaRPr b="1" sz="3000">
              <a:solidFill>
                <a:schemeClr val="accent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4688" y="152400"/>
            <a:ext cx="45746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48"/>
          <p:cNvSpPr/>
          <p:nvPr/>
        </p:nvSpPr>
        <p:spPr>
          <a:xfrm>
            <a:off x="404572" y="564896"/>
            <a:ext cx="1437000" cy="2561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52400" rotWithShape="0">
              <a:srgbClr val="000000">
                <a:alpha val="247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86.7% </a:t>
            </a:r>
            <a:endParaRPr sz="15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Google Sans"/>
              <a:buNone/>
            </a:pP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Accuracy on Unseen Data</a:t>
            </a:r>
            <a:endParaRPr sz="5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9599" y="361950"/>
            <a:ext cx="48848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Google Shape;53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93407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51"/>
          <p:cNvSpPr txBox="1"/>
          <p:nvPr>
            <p:ph idx="4294967295" type="body"/>
          </p:nvPr>
        </p:nvSpPr>
        <p:spPr>
          <a:xfrm>
            <a:off x="5794175" y="4571675"/>
            <a:ext cx="34488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Image Source : </a:t>
            </a:r>
            <a:r>
              <a:rPr lang="en" u="sng">
                <a:solidFill>
                  <a:schemeClr val="hlink"/>
                </a:solidFill>
                <a:hlinkClick r:id="rId3"/>
              </a:rPr>
              <a:t>Wikimedia.org</a:t>
            </a:r>
            <a:endParaRPr/>
          </a:p>
        </p:txBody>
      </p:sp>
      <p:pic>
        <p:nvPicPr>
          <p:cNvPr id="536" name="Google Shape;536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9238" y="316988"/>
            <a:ext cx="4385524" cy="407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Google Shape;54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15150"/>
            <a:ext cx="8839200" cy="3913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92138"/>
            <a:ext cx="8839200" cy="395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9400"/>
            <a:ext cx="9144000" cy="409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6" name="Google Shape;556;p55"/>
          <p:cNvPicPr preferRelativeResize="0"/>
          <p:nvPr/>
        </p:nvPicPr>
        <p:blipFill rotWithShape="1">
          <a:blip r:embed="rId3">
            <a:alphaModFix/>
          </a:blip>
          <a:srcRect b="0" l="38750" r="13225" t="0"/>
          <a:stretch/>
        </p:blipFill>
        <p:spPr>
          <a:xfrm>
            <a:off x="5437672" y="0"/>
            <a:ext cx="37063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55"/>
          <p:cNvSpPr txBox="1"/>
          <p:nvPr>
            <p:ph type="title"/>
          </p:nvPr>
        </p:nvSpPr>
        <p:spPr>
          <a:xfrm>
            <a:off x="929100" y="978450"/>
            <a:ext cx="3555000" cy="24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Thank You</a:t>
            </a:r>
            <a:endParaRPr sz="2400"/>
          </a:p>
        </p:txBody>
      </p:sp>
      <p:pic>
        <p:nvPicPr>
          <p:cNvPr id="558" name="Google Shape;558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6363" y="0"/>
            <a:ext cx="38576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/>
        </p:nvSpPr>
        <p:spPr>
          <a:xfrm>
            <a:off x="650950" y="1902600"/>
            <a:ext cx="3292800" cy="13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rPr>
              <a:t>TensorFlow Hub</a:t>
            </a:r>
            <a:endParaRPr b="1" sz="4000">
              <a:solidFill>
                <a:schemeClr val="accent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3">
            <a:alphaModFix/>
          </a:blip>
          <a:srcRect b="-14103" l="0" r="10" t="0"/>
          <a:stretch/>
        </p:blipFill>
        <p:spPr>
          <a:xfrm>
            <a:off x="4404375" y="0"/>
            <a:ext cx="9884553" cy="6177852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311700" y="8342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Text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311700" y="16682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Classification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Embeddings Generation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Question Answering</a:t>
            </a:r>
            <a:endParaRPr/>
          </a:p>
        </p:txBody>
      </p:sp>
      <p:sp>
        <p:nvSpPr>
          <p:cNvPr id="103" name="Google Shape;103;p21"/>
          <p:cNvSpPr txBox="1"/>
          <p:nvPr>
            <p:ph type="title"/>
          </p:nvPr>
        </p:nvSpPr>
        <p:spPr>
          <a:xfrm>
            <a:off x="6221750" y="8342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Video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6221750" y="16682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Classification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Generation</a:t>
            </a:r>
            <a:endParaRPr/>
          </a:p>
        </p:txBody>
      </p:sp>
      <p:sp>
        <p:nvSpPr>
          <p:cNvPr id="105" name="Google Shape;105;p21"/>
          <p:cNvSpPr txBox="1"/>
          <p:nvPr>
            <p:ph type="title"/>
          </p:nvPr>
        </p:nvSpPr>
        <p:spPr>
          <a:xfrm>
            <a:off x="2950275" y="8342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Image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2950275" y="16682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Classification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Object detection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Semantic segmentation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Style transfer</a:t>
            </a:r>
            <a:endParaRPr/>
          </a:p>
        </p:txBody>
      </p:sp>
      <p:sp>
        <p:nvSpPr>
          <p:cNvPr id="107" name="Google Shape;107;p21"/>
          <p:cNvSpPr txBox="1"/>
          <p:nvPr>
            <p:ph type="title"/>
          </p:nvPr>
        </p:nvSpPr>
        <p:spPr>
          <a:xfrm>
            <a:off x="6221750" y="25717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Audio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6221750" y="340575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Classification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Embeddings / Features</a:t>
            </a:r>
            <a:endParaRPr/>
          </a:p>
        </p:txBody>
      </p:sp>
      <p:sp>
        <p:nvSpPr>
          <p:cNvPr id="109" name="Google Shape;109;p21"/>
          <p:cNvSpPr txBox="1"/>
          <p:nvPr/>
        </p:nvSpPr>
        <p:spPr>
          <a:xfrm>
            <a:off x="311700" y="460875"/>
            <a:ext cx="329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rPr>
              <a:t>TensorFlow Hub</a:t>
            </a:r>
            <a:endParaRPr b="1" sz="3000">
              <a:solidFill>
                <a:schemeClr val="accent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972375"/>
            <a:ext cx="7472700" cy="127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Pre-trained models ready for transfer learning on your own datasets and deployable anywhere you want</a:t>
            </a:r>
            <a:endParaRPr sz="2400"/>
          </a:p>
        </p:txBody>
      </p:sp>
      <p:sp>
        <p:nvSpPr>
          <p:cNvPr id="115" name="Google Shape;115;p22"/>
          <p:cNvSpPr txBox="1"/>
          <p:nvPr/>
        </p:nvSpPr>
        <p:spPr>
          <a:xfrm>
            <a:off x="311700" y="460875"/>
            <a:ext cx="329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rPr>
              <a:t>TensorFlow Hub</a:t>
            </a:r>
            <a:endParaRPr b="1" sz="3000">
              <a:solidFill>
                <a:schemeClr val="accent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6" name="Google Shape;11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64688" y="2251879"/>
            <a:ext cx="1828800" cy="172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712" y="2251879"/>
            <a:ext cx="1828800" cy="172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62150" y="3973100"/>
            <a:ext cx="690875" cy="21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58980" y="2254696"/>
            <a:ext cx="1828800" cy="1715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 rotWithShape="1">
          <a:blip r:embed="rId7">
            <a:alphaModFix/>
          </a:blip>
          <a:srcRect b="22237" l="20120" r="25234" t="20152"/>
          <a:stretch/>
        </p:blipFill>
        <p:spPr>
          <a:xfrm>
            <a:off x="7137900" y="2555063"/>
            <a:ext cx="939376" cy="9904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22"/>
          <p:cNvGrpSpPr/>
          <p:nvPr/>
        </p:nvGrpSpPr>
        <p:grpSpPr>
          <a:xfrm>
            <a:off x="472650" y="3973099"/>
            <a:ext cx="1506900" cy="446150"/>
            <a:chOff x="618150" y="4244225"/>
            <a:chExt cx="1506900" cy="446150"/>
          </a:xfrm>
        </p:grpSpPr>
        <p:pic>
          <p:nvPicPr>
            <p:cNvPr id="122" name="Google Shape;122;p22"/>
            <p:cNvPicPr preferRelativeResize="0"/>
            <p:nvPr/>
          </p:nvPicPr>
          <p:blipFill rotWithShape="1">
            <a:blip r:embed="rId8">
              <a:alphaModFix/>
            </a:blip>
            <a:srcRect b="32870" l="11089" r="11034" t="32918"/>
            <a:stretch/>
          </p:blipFill>
          <p:spPr>
            <a:xfrm>
              <a:off x="630500" y="4244225"/>
              <a:ext cx="1411323" cy="2094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3" name="Google Shape;123;p22"/>
            <p:cNvSpPr txBox="1"/>
            <p:nvPr/>
          </p:nvSpPr>
          <p:spPr>
            <a:xfrm>
              <a:off x="618150" y="4373875"/>
              <a:ext cx="1506900" cy="31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rgbClr val="FF6F00"/>
                  </a:solidFill>
                  <a:latin typeface="Roboto"/>
                  <a:ea typeface="Roboto"/>
                  <a:cs typeface="Roboto"/>
                  <a:sym typeface="Roboto"/>
                </a:rPr>
                <a:t>Extended</a:t>
              </a:r>
              <a:endParaRPr b="0" i="0" sz="1600" u="none" cap="none" strike="noStrike">
                <a:solidFill>
                  <a:srgbClr val="FF6F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4" name="Google Shape;124;p22"/>
          <p:cNvGrpSpPr/>
          <p:nvPr/>
        </p:nvGrpSpPr>
        <p:grpSpPr>
          <a:xfrm>
            <a:off x="2725642" y="3973099"/>
            <a:ext cx="1506900" cy="446150"/>
            <a:chOff x="618150" y="4244225"/>
            <a:chExt cx="1506900" cy="446150"/>
          </a:xfrm>
        </p:grpSpPr>
        <p:pic>
          <p:nvPicPr>
            <p:cNvPr id="125" name="Google Shape;125;p22"/>
            <p:cNvPicPr preferRelativeResize="0"/>
            <p:nvPr/>
          </p:nvPicPr>
          <p:blipFill rotWithShape="1">
            <a:blip r:embed="rId9">
              <a:alphaModFix/>
            </a:blip>
            <a:srcRect b="32870" l="11089" r="11034" t="32918"/>
            <a:stretch/>
          </p:blipFill>
          <p:spPr>
            <a:xfrm>
              <a:off x="630500" y="4244225"/>
              <a:ext cx="1411323" cy="2094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6" name="Google Shape;126;p22"/>
            <p:cNvSpPr txBox="1"/>
            <p:nvPr/>
          </p:nvSpPr>
          <p:spPr>
            <a:xfrm>
              <a:off x="618150" y="4373875"/>
              <a:ext cx="1506900" cy="31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rgbClr val="FF6F00"/>
                  </a:solidFill>
                  <a:latin typeface="Roboto"/>
                  <a:ea typeface="Roboto"/>
                  <a:cs typeface="Roboto"/>
                  <a:sym typeface="Roboto"/>
                </a:rPr>
                <a:t>.JS</a:t>
              </a:r>
              <a:endParaRPr b="0" i="0" sz="1600" u="none" cap="none" strike="noStrike">
                <a:solidFill>
                  <a:srgbClr val="FF6F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7" name="Google Shape;127;p22"/>
          <p:cNvGrpSpPr/>
          <p:nvPr/>
        </p:nvGrpSpPr>
        <p:grpSpPr>
          <a:xfrm>
            <a:off x="4978633" y="3973099"/>
            <a:ext cx="1506900" cy="446150"/>
            <a:chOff x="618150" y="4244225"/>
            <a:chExt cx="1506900" cy="446150"/>
          </a:xfrm>
        </p:grpSpPr>
        <p:pic>
          <p:nvPicPr>
            <p:cNvPr id="128" name="Google Shape;128;p22"/>
            <p:cNvPicPr preferRelativeResize="0"/>
            <p:nvPr/>
          </p:nvPicPr>
          <p:blipFill rotWithShape="1">
            <a:blip r:embed="rId10">
              <a:alphaModFix/>
            </a:blip>
            <a:srcRect b="32870" l="11089" r="11034" t="32918"/>
            <a:stretch/>
          </p:blipFill>
          <p:spPr>
            <a:xfrm>
              <a:off x="630500" y="4244225"/>
              <a:ext cx="1411323" cy="2094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9" name="Google Shape;129;p22"/>
            <p:cNvSpPr txBox="1"/>
            <p:nvPr/>
          </p:nvSpPr>
          <p:spPr>
            <a:xfrm>
              <a:off x="618150" y="4373875"/>
              <a:ext cx="1506900" cy="31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rgbClr val="FF6F00"/>
                  </a:solidFill>
                  <a:latin typeface="Roboto"/>
                  <a:ea typeface="Roboto"/>
                  <a:cs typeface="Roboto"/>
                  <a:sym typeface="Roboto"/>
                </a:rPr>
                <a:t>Lite</a:t>
              </a:r>
              <a:endParaRPr b="0" i="0" sz="1600" u="none" cap="none" strike="noStrike">
                <a:solidFill>
                  <a:srgbClr val="FF6F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use?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0874" y="335350"/>
            <a:ext cx="5522248" cy="41417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4"/>
          <p:cNvSpPr txBox="1"/>
          <p:nvPr>
            <p:ph idx="4294967295" type="body"/>
          </p:nvPr>
        </p:nvSpPr>
        <p:spPr>
          <a:xfrm>
            <a:off x="5794175" y="4571675"/>
            <a:ext cx="34488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Image Source : </a:t>
            </a:r>
            <a:r>
              <a:rPr lang="en" u="sng">
                <a:solidFill>
                  <a:schemeClr val="hlink"/>
                </a:solidFill>
                <a:hlinkClick r:id="rId4"/>
              </a:rPr>
              <a:t>Wikimedia.org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8325" y="554450"/>
            <a:ext cx="1993825" cy="1495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4496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8325" y="554450"/>
            <a:ext cx="1993825" cy="1495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